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 id="2147483697" r:id="rId4"/>
  </p:sldMasterIdLst>
  <p:notesMasterIdLst>
    <p:notesMasterId r:id="rId29"/>
  </p:notesMasterIdLst>
  <p:sldIdLst>
    <p:sldId id="256" r:id="rId5"/>
    <p:sldId id="257" r:id="rId6"/>
    <p:sldId id="258" r:id="rId7"/>
    <p:sldId id="259" r:id="rId8"/>
    <p:sldId id="260" r:id="rId9"/>
    <p:sldId id="261" r:id="rId10"/>
    <p:sldId id="262" r:id="rId11"/>
    <p:sldId id="263" r:id="rId12"/>
    <p:sldId id="279"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9144000" cy="6858000" type="screen4x3"/>
  <p:notesSz cx="6858000" cy="9144000"/>
  <p:embeddedFontLs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70" autoAdjust="0"/>
  </p:normalViewPr>
  <p:slideViewPr>
    <p:cSldViewPr snapToGrid="0">
      <p:cViewPr>
        <p:scale>
          <a:sx n="75" d="100"/>
          <a:sy n="75" d="100"/>
        </p:scale>
        <p:origin x="1422" y="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73c80a29b6_2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 Portman </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Hello, and thank you for joining us.</a:t>
            </a:r>
            <a:r>
              <a:rPr lang="en" i="1">
                <a:solidFill>
                  <a:schemeClr val="dk1"/>
                </a:solidFill>
              </a:rPr>
              <a:t> </a:t>
            </a:r>
            <a:r>
              <a:rPr lang="en">
                <a:solidFill>
                  <a:schemeClr val="dk1"/>
                </a:solidFill>
              </a:rPr>
              <a:t>Today, we are presenting the technical report titled </a:t>
            </a:r>
            <a:r>
              <a:rPr lang="en" i="1">
                <a:solidFill>
                  <a:schemeClr val="dk1"/>
                </a:solidFill>
              </a:rPr>
              <a:t>Redesigning AI Fact-checking: from verdict to insight</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report explores the need to change how AI models present the validity of information, shifting from blunt conclusions to nuanced, easily interpretable outputs. </a:t>
            </a:r>
            <a:endParaRPr>
              <a:solidFill>
                <a:schemeClr val="dk1"/>
              </a:solidFill>
            </a:endParaRPr>
          </a:p>
          <a:p>
            <a:pPr marL="0" lvl="0" indent="0" algn="l" rtl="0">
              <a:spcBef>
                <a:spcPts val="1200"/>
              </a:spcBef>
              <a:spcAft>
                <a:spcPts val="0"/>
              </a:spcAft>
              <a:buNone/>
            </a:pPr>
            <a:endParaRPr/>
          </a:p>
        </p:txBody>
      </p:sp>
      <p:sp>
        <p:nvSpPr>
          <p:cNvPr id="346" name="Google Shape;346;g373c80a29b6_2_138: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73dd5b9a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73dd5b9a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chemeClr val="dk1"/>
                </a:solidFill>
              </a:rPr>
              <a:t>Yathharthha K</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Just in 2023, 43% of Canadians believed it was getting harder to differentiate between real and fake news online </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For example, 64% of people would not trust information posted on social media, indicating the need to fact check these posts</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73dd5b9a0d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73dd5b9a0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Yathharthha K</a:t>
            </a:r>
            <a:endParaRPr/>
          </a:p>
          <a:p>
            <a:pPr marL="0" lvl="0" indent="0" algn="l" rtl="0">
              <a:spcBef>
                <a:spcPts val="0"/>
              </a:spcBef>
              <a:spcAft>
                <a:spcPts val="0"/>
              </a:spcAft>
              <a:buNone/>
            </a:pPr>
            <a:r>
              <a:rPr lang="en"/>
              <a:t>“AI brings speed and efficiency to fact-checking. It can instantly retrieve credible sources, saving time compared to manual searches.</a:t>
            </a:r>
            <a:endParaRPr/>
          </a:p>
          <a:p>
            <a:pPr marL="0" lvl="0" indent="0" algn="l" rtl="0">
              <a:spcBef>
                <a:spcPts val="0"/>
              </a:spcBef>
              <a:spcAft>
                <a:spcPts val="0"/>
              </a:spcAft>
              <a:buNone/>
            </a:pPr>
            <a:endParaRPr/>
          </a:p>
          <a:p>
            <a:pPr marL="0" lvl="0" indent="0" algn="l" rtl="0">
              <a:spcBef>
                <a:spcPts val="0"/>
              </a:spcBef>
              <a:spcAft>
                <a:spcPts val="0"/>
              </a:spcAft>
              <a:buNone/>
            </a:pPr>
            <a:r>
              <a:rPr lang="en"/>
              <a:t>This allows human analysts to focus on deeper analysis, while AI handles repetitive tasks.</a:t>
            </a:r>
            <a:endParaRPr/>
          </a:p>
          <a:p>
            <a:pPr marL="0" lvl="0" indent="0" algn="l" rtl="0">
              <a:spcBef>
                <a:spcPts val="0"/>
              </a:spcBef>
              <a:spcAft>
                <a:spcPts val="0"/>
              </a:spcAft>
              <a:buNone/>
            </a:pPr>
            <a:endParaRPr/>
          </a:p>
          <a:p>
            <a:pPr marL="0" lvl="0" indent="0" algn="l" rtl="0">
              <a:spcBef>
                <a:spcPts val="0"/>
              </a:spcBef>
              <a:spcAft>
                <a:spcPts val="0"/>
              </a:spcAft>
              <a:buNone/>
            </a:pPr>
            <a:r>
              <a:rPr lang="en"/>
              <a:t>It’s scalable, accurate in source selection, and integrates well with digital platforms—making it a powerful tool in modern fact-checking.”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73dd5b9a0d_0_17: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73dd5b9a0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Yathharthha K</a:t>
            </a:r>
            <a:endParaRPr/>
          </a:p>
          <a:p>
            <a:pPr marL="0" lvl="0" indent="0" algn="l" rtl="0">
              <a:spcBef>
                <a:spcPts val="0"/>
              </a:spcBef>
              <a:spcAft>
                <a:spcPts val="0"/>
              </a:spcAft>
              <a:buNone/>
            </a:pPr>
            <a:endParaRPr/>
          </a:p>
          <a:p>
            <a:pPr marL="0" lvl="0" indent="0" algn="l" rtl="0">
              <a:spcBef>
                <a:spcPts val="0"/>
              </a:spcBef>
              <a:spcAft>
                <a:spcPts val="0"/>
              </a:spcAft>
              <a:buNone/>
            </a:pPr>
            <a:r>
              <a:rPr lang="en"/>
              <a:t>Limitations &amp; Challenges of AI in Fact-Checking</a:t>
            </a:r>
            <a:endParaRPr/>
          </a:p>
          <a:p>
            <a:pPr marL="0" lvl="0" indent="0" algn="l" rtl="0">
              <a:spcBef>
                <a:spcPts val="0"/>
              </a:spcBef>
              <a:spcAft>
                <a:spcPts val="0"/>
              </a:spcAft>
              <a:buNone/>
            </a:pPr>
            <a:endParaRPr/>
          </a:p>
          <a:p>
            <a:pPr marL="0" lvl="0" indent="0" algn="l" rtl="0">
              <a:spcBef>
                <a:spcPts val="0"/>
              </a:spcBef>
              <a:spcAft>
                <a:spcPts val="0"/>
              </a:spcAft>
              <a:buNone/>
            </a:pPr>
            <a:r>
              <a:rPr lang="en"/>
              <a:t>Verdict-Based Responses</a:t>
            </a:r>
            <a:endParaRPr/>
          </a:p>
          <a:p>
            <a:pPr marL="0" lvl="0" indent="0" algn="l" rtl="0">
              <a:spcBef>
                <a:spcPts val="0"/>
              </a:spcBef>
              <a:spcAft>
                <a:spcPts val="0"/>
              </a:spcAft>
              <a:buNone/>
            </a:pPr>
            <a:r>
              <a:rPr lang="en"/>
              <a:t>AI may provide definitive answers without thorough verification.</a:t>
            </a:r>
            <a:endParaRPr/>
          </a:p>
          <a:p>
            <a:pPr marL="0" lvl="0" indent="0" algn="l" rtl="0">
              <a:spcBef>
                <a:spcPts val="0"/>
              </a:spcBef>
              <a:spcAft>
                <a:spcPts val="0"/>
              </a:spcAft>
              <a:buNone/>
            </a:pPr>
            <a:r>
              <a:rPr lang="en"/>
              <a:t>Risk of spreading incorrect information.</a:t>
            </a:r>
            <a:endParaRPr/>
          </a:p>
          <a:p>
            <a:pPr marL="0" lvl="0" indent="0" algn="l" rtl="0">
              <a:spcBef>
                <a:spcPts val="0"/>
              </a:spcBef>
              <a:spcAft>
                <a:spcPts val="0"/>
              </a:spcAft>
              <a:buNone/>
            </a:pPr>
            <a:r>
              <a:rPr lang="en"/>
              <a:t>Bias in AI Systems</a:t>
            </a:r>
            <a:endParaRPr/>
          </a:p>
          <a:p>
            <a:pPr marL="0" lvl="0" indent="0" algn="l" rtl="0">
              <a:spcBef>
                <a:spcPts val="0"/>
              </a:spcBef>
              <a:spcAft>
                <a:spcPts val="0"/>
              </a:spcAft>
              <a:buNone/>
            </a:pPr>
            <a:endParaRPr/>
          </a:p>
          <a:p>
            <a:pPr marL="0" lvl="0" indent="0" algn="l" rtl="0">
              <a:spcBef>
                <a:spcPts val="0"/>
              </a:spcBef>
              <a:spcAft>
                <a:spcPts val="0"/>
              </a:spcAft>
              <a:buNone/>
            </a:pPr>
            <a:r>
              <a:rPr lang="en"/>
              <a:t>Data Bias: Skewed or incomplete training data.</a:t>
            </a:r>
            <a:endParaRPr/>
          </a:p>
          <a:p>
            <a:pPr marL="0" lvl="0" indent="0" algn="l" rtl="0">
              <a:spcBef>
                <a:spcPts val="0"/>
              </a:spcBef>
              <a:spcAft>
                <a:spcPts val="0"/>
              </a:spcAft>
              <a:buNone/>
            </a:pPr>
            <a:r>
              <a:rPr lang="en"/>
              <a:t>Algorithmic Bias: Patterns that favor certain outcomes.</a:t>
            </a:r>
            <a:endParaRPr/>
          </a:p>
          <a:p>
            <a:pPr marL="0" lvl="0" indent="0" algn="l" rtl="0">
              <a:spcBef>
                <a:spcPts val="0"/>
              </a:spcBef>
              <a:spcAft>
                <a:spcPts val="0"/>
              </a:spcAft>
              <a:buNone/>
            </a:pPr>
            <a:r>
              <a:rPr lang="en"/>
              <a:t>Human Bias: Developer influence during model creation.</a:t>
            </a:r>
            <a:endParaRPr/>
          </a:p>
          <a:p>
            <a:pPr marL="0" lvl="0" indent="0" algn="l" rtl="0">
              <a:spcBef>
                <a:spcPts val="0"/>
              </a:spcBef>
              <a:spcAft>
                <a:spcPts val="0"/>
              </a:spcAft>
              <a:buNone/>
            </a:pPr>
            <a:r>
              <a:rPr lang="en"/>
              <a:t>Impact on Users</a:t>
            </a:r>
            <a:endParaRPr/>
          </a:p>
          <a:p>
            <a:pPr marL="0" lvl="0" indent="0" algn="l" rtl="0">
              <a:spcBef>
                <a:spcPts val="0"/>
              </a:spcBef>
              <a:spcAft>
                <a:spcPts val="0"/>
              </a:spcAft>
              <a:buNone/>
            </a:pPr>
            <a:endParaRPr/>
          </a:p>
          <a:p>
            <a:pPr marL="0" lvl="0" indent="0" algn="l" rtl="0">
              <a:spcBef>
                <a:spcPts val="0"/>
              </a:spcBef>
              <a:spcAft>
                <a:spcPts val="0"/>
              </a:spcAft>
              <a:buNone/>
            </a:pPr>
            <a:r>
              <a:rPr lang="en"/>
              <a:t>Misinformation can lead to poor grades or reputational harm.</a:t>
            </a:r>
            <a:endParaRPr/>
          </a:p>
          <a:p>
            <a:pPr marL="0" lvl="0" indent="0" algn="l" rtl="0">
              <a:spcBef>
                <a:spcPts val="0"/>
              </a:spcBef>
              <a:spcAft>
                <a:spcPts val="0"/>
              </a:spcAft>
              <a:buNone/>
            </a:pPr>
            <a:r>
              <a:rPr lang="en"/>
              <a:t>Especially critical in academic and professional contexts.</a:t>
            </a:r>
            <a:endParaRPr/>
          </a:p>
          <a:p>
            <a:pPr marL="0" lvl="0" indent="0" algn="l" rtl="0">
              <a:spcBef>
                <a:spcPts val="0"/>
              </a:spcBef>
              <a:spcAft>
                <a:spcPts val="0"/>
              </a:spcAft>
              <a:buNone/>
            </a:pPr>
            <a:r>
              <a:rPr lang="en"/>
              <a:t>Mitigation Strategies</a:t>
            </a:r>
            <a:endParaRPr/>
          </a:p>
          <a:p>
            <a:pPr marL="0" lvl="0" indent="0" algn="l" rtl="0">
              <a:spcBef>
                <a:spcPts val="0"/>
              </a:spcBef>
              <a:spcAft>
                <a:spcPts val="0"/>
              </a:spcAft>
              <a:buNone/>
            </a:pPr>
            <a:endParaRPr/>
          </a:p>
          <a:p>
            <a:pPr marL="0" lvl="0" indent="0" algn="l" rtl="0">
              <a:spcBef>
                <a:spcPts val="0"/>
              </a:spcBef>
              <a:spcAft>
                <a:spcPts val="0"/>
              </a:spcAft>
              <a:buNone/>
            </a:pPr>
            <a:r>
              <a:rPr lang="en"/>
              <a:t>Use diverse datasets.</a:t>
            </a:r>
            <a:endParaRPr/>
          </a:p>
          <a:p>
            <a:pPr marL="0" lvl="0" indent="0" algn="l" rtl="0">
              <a:spcBef>
                <a:spcPts val="0"/>
              </a:spcBef>
              <a:spcAft>
                <a:spcPts val="0"/>
              </a:spcAft>
              <a:buNone/>
            </a:pPr>
            <a:r>
              <a:rPr lang="en"/>
              <a:t>Regular algorithm audits.</a:t>
            </a:r>
            <a:endParaRPr/>
          </a:p>
          <a:p>
            <a:pPr marL="0" lvl="0" indent="0" algn="l" rtl="0">
              <a:spcBef>
                <a:spcPts val="0"/>
              </a:spcBef>
              <a:spcAft>
                <a:spcPts val="0"/>
              </a:spcAft>
              <a:buNone/>
            </a:pPr>
            <a:r>
              <a:rPr lang="en"/>
              <a:t>Inclusive development teams.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73dd5b9a0d_0_22: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73dd5b9a0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Authority &amp; Trust</a:t>
            </a:r>
            <a:endParaRPr/>
          </a:p>
          <a:p>
            <a:pPr marL="0" lvl="0" indent="0" algn="l" rtl="0">
              <a:spcBef>
                <a:spcPts val="0"/>
              </a:spcBef>
              <a:spcAft>
                <a:spcPts val="0"/>
              </a:spcAft>
              <a:buNone/>
            </a:pPr>
            <a:r>
              <a:rPr lang="en"/>
              <a:t>"AI systems are increasingly making judgments about what's true or false. This can make users uncomfortable, especially if they feel the AI is acting as an authority rather than a tool."</a:t>
            </a:r>
            <a:endParaRPr/>
          </a:p>
          <a:p>
            <a:pPr marL="0" lvl="0" indent="0" algn="l" rtl="0">
              <a:spcBef>
                <a:spcPts val="0"/>
              </a:spcBef>
              <a:spcAft>
                <a:spcPts val="0"/>
              </a:spcAft>
              <a:buNone/>
            </a:pPr>
            <a:r>
              <a:rPr lang="en"/>
              <a:t>"This shift can erode trust, as users may prefer to interpret information themselves."</a:t>
            </a:r>
            <a:endParaRPr/>
          </a:p>
          <a:p>
            <a:pPr marL="0" lvl="0" indent="0" algn="l" rtl="0">
              <a:spcBef>
                <a:spcPts val="0"/>
              </a:spcBef>
              <a:spcAft>
                <a:spcPts val="0"/>
              </a:spcAft>
              <a:buNone/>
            </a:pPr>
            <a:endParaRPr/>
          </a:p>
          <a:p>
            <a:pPr marL="0" lvl="0" indent="0" algn="l" rtl="0">
              <a:spcBef>
                <a:spcPts val="0"/>
              </a:spcBef>
              <a:spcAft>
                <a:spcPts val="0"/>
              </a:spcAft>
              <a:buNone/>
            </a:pPr>
            <a:r>
              <a:rPr lang="en"/>
              <a:t>Bias in Source Selection</a:t>
            </a:r>
            <a:endParaRPr/>
          </a:p>
          <a:p>
            <a:pPr marL="0" lvl="0" indent="0" algn="l" rtl="0">
              <a:spcBef>
                <a:spcPts val="0"/>
              </a:spcBef>
              <a:spcAft>
                <a:spcPts val="0"/>
              </a:spcAft>
              <a:buNone/>
            </a:pPr>
            <a:r>
              <a:rPr lang="en"/>
              <a:t>"AI may favor certain sources over others due to its training data or algorithmic design."</a:t>
            </a:r>
            <a:endParaRPr/>
          </a:p>
          <a:p>
            <a:pPr marL="0" lvl="0" indent="0" algn="l" rtl="0">
              <a:spcBef>
                <a:spcPts val="0"/>
              </a:spcBef>
              <a:spcAft>
                <a:spcPts val="0"/>
              </a:spcAft>
              <a:buNone/>
            </a:pPr>
            <a:r>
              <a:rPr lang="en"/>
              <a:t>"Even if the chosen sources aren't less credible, this preference can still skew the information presented."</a:t>
            </a:r>
            <a:endParaRPr/>
          </a:p>
          <a:p>
            <a:pPr marL="0" lvl="0" indent="0" algn="l" rtl="0">
              <a:spcBef>
                <a:spcPts val="0"/>
              </a:spcBef>
              <a:spcAft>
                <a:spcPts val="0"/>
              </a:spcAft>
              <a:buNone/>
            </a:pPr>
            <a:endParaRPr/>
          </a:p>
          <a:p>
            <a:pPr marL="0" lvl="0" indent="0" algn="l" rtl="0">
              <a:spcBef>
                <a:spcPts val="0"/>
              </a:spcBef>
              <a:spcAft>
                <a:spcPts val="0"/>
              </a:spcAft>
              <a:buNone/>
            </a:pPr>
            <a:r>
              <a:rPr lang="en"/>
              <a:t>Transparency &amp; Accountability</a:t>
            </a:r>
            <a:endParaRPr/>
          </a:p>
          <a:p>
            <a:pPr marL="0" lvl="0" indent="0" algn="l" rtl="0">
              <a:spcBef>
                <a:spcPts val="0"/>
              </a:spcBef>
              <a:spcAft>
                <a:spcPts val="0"/>
              </a:spcAft>
              <a:buNone/>
            </a:pPr>
            <a:r>
              <a:rPr lang="en"/>
              <a:t>"Users often don’t understand how AI reaches its conclusions, which raises accountability concerns."</a:t>
            </a:r>
            <a:endParaRPr/>
          </a:p>
          <a:p>
            <a:pPr marL="0" lvl="0" indent="0" algn="l" rtl="0">
              <a:spcBef>
                <a:spcPts val="0"/>
              </a:spcBef>
              <a:spcAft>
                <a:spcPts val="0"/>
              </a:spcAft>
              <a:buNone/>
            </a:pPr>
            <a:r>
              <a:rPr lang="en"/>
              <a:t>"Even when the information is accurate, lack of transparency can lead to skepticism."</a:t>
            </a:r>
            <a:endParaRPr/>
          </a:p>
          <a:p>
            <a:pPr marL="0" lvl="0" indent="0" algn="l" rtl="0">
              <a:spcBef>
                <a:spcPts val="0"/>
              </a:spcBef>
              <a:spcAft>
                <a:spcPts val="0"/>
              </a:spcAft>
              <a:buNone/>
            </a:pPr>
            <a:endParaRPr/>
          </a:p>
          <a:p>
            <a:pPr marL="0" lvl="0" indent="0" algn="l" rtl="0">
              <a:spcBef>
                <a:spcPts val="0"/>
              </a:spcBef>
              <a:spcAft>
                <a:spcPts val="0"/>
              </a:spcAft>
              <a:buNone/>
            </a:pPr>
            <a:r>
              <a:rPr lang="en"/>
              <a:t>Social Impact</a:t>
            </a:r>
            <a:endParaRPr/>
          </a:p>
          <a:p>
            <a:pPr marL="0" lvl="0" indent="0" algn="l" rtl="0">
              <a:spcBef>
                <a:spcPts val="0"/>
              </a:spcBef>
              <a:spcAft>
                <a:spcPts val="0"/>
              </a:spcAft>
              <a:buNone/>
            </a:pPr>
            <a:r>
              <a:rPr lang="en"/>
              <a:t>"If users unknowingly share incorrect information from AI, they may be seen as dishonest or unreliable."</a:t>
            </a:r>
            <a:endParaRPr/>
          </a:p>
          <a:p>
            <a:pPr marL="0" lvl="0" indent="0" algn="l" rtl="0">
              <a:spcBef>
                <a:spcPts val="0"/>
              </a:spcBef>
              <a:spcAft>
                <a:spcPts val="0"/>
              </a:spcAft>
              <a:buNone/>
            </a:pPr>
            <a:r>
              <a:rPr lang="en"/>
              <a:t>"This can affect their personal and professional credibility."</a:t>
            </a:r>
            <a:endParaRPr/>
          </a:p>
          <a:p>
            <a:pPr marL="0" lvl="0" indent="0" algn="l" rtl="0">
              <a:spcBef>
                <a:spcPts val="0"/>
              </a:spcBef>
              <a:spcAft>
                <a:spcPts val="0"/>
              </a:spcAft>
              <a:buNone/>
            </a:pPr>
            <a:endParaRPr/>
          </a:p>
          <a:p>
            <a:pPr marL="0" lvl="0" indent="0" algn="l" rtl="0">
              <a:spcBef>
                <a:spcPts val="0"/>
              </a:spcBef>
              <a:spcAft>
                <a:spcPts val="0"/>
              </a:spcAft>
              <a:buNone/>
            </a:pPr>
            <a:r>
              <a:rPr lang="en"/>
              <a:t>Solutions</a:t>
            </a:r>
            <a:endParaRPr/>
          </a:p>
          <a:p>
            <a:pPr marL="0" lvl="0" indent="0" algn="l" rtl="0">
              <a:spcBef>
                <a:spcPts val="0"/>
              </a:spcBef>
              <a:spcAft>
                <a:spcPts val="0"/>
              </a:spcAft>
              <a:buNone/>
            </a:pPr>
            <a:r>
              <a:rPr lang="en"/>
              <a:t>"To address these concerns, AI models should present a range of credible sources."</a:t>
            </a:r>
            <a:endParaRPr/>
          </a:p>
          <a:p>
            <a:pPr marL="0" lvl="0" indent="0" algn="l" rtl="0">
              <a:spcBef>
                <a:spcPts val="0"/>
              </a:spcBef>
              <a:spcAft>
                <a:spcPts val="0"/>
              </a:spcAft>
              <a:buNone/>
            </a:pPr>
            <a:r>
              <a:rPr lang="en"/>
              <a:t>"This empowers users to make informed decisions rather than relying solely on AI verdicts."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73c80a29b6_2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Sean Lee-Wah</a:t>
            </a:r>
            <a:endParaRPr b="1"/>
          </a:p>
          <a:p>
            <a:pPr marL="0" lvl="0" indent="0" algn="l" rtl="0">
              <a:spcBef>
                <a:spcPts val="0"/>
              </a:spcBef>
              <a:spcAft>
                <a:spcPts val="0"/>
              </a:spcAft>
              <a:buNone/>
            </a:pPr>
            <a:endParaRPr/>
          </a:p>
          <a:p>
            <a:pPr marL="0" lvl="0" indent="0" algn="l" rtl="0">
              <a:spcBef>
                <a:spcPts val="0"/>
              </a:spcBef>
              <a:spcAft>
                <a:spcPts val="0"/>
              </a:spcAft>
              <a:buNone/>
            </a:pPr>
            <a:r>
              <a:rPr lang="en"/>
              <a:t>The 5 points being discussed for the proposed solution are:</a:t>
            </a:r>
            <a:endParaRPr/>
          </a:p>
          <a:p>
            <a:pPr marL="0" lvl="0" indent="0" algn="l" rtl="0">
              <a:spcBef>
                <a:spcPts val="0"/>
              </a:spcBef>
              <a:spcAft>
                <a:spcPts val="0"/>
              </a:spcAft>
              <a:buNone/>
            </a:pPr>
            <a:endParaRPr/>
          </a:p>
          <a:p>
            <a:pPr marL="0" lvl="0" indent="0" algn="l" rtl="0">
              <a:spcBef>
                <a:spcPts val="0"/>
              </a:spcBef>
              <a:spcAft>
                <a:spcPts val="0"/>
              </a:spcAft>
              <a:buNone/>
            </a:pPr>
            <a:r>
              <a:rPr lang="en"/>
              <a:t>- Overview </a:t>
            </a:r>
            <a:endParaRPr/>
          </a:p>
          <a:p>
            <a:pPr marL="0" lvl="0" indent="0" algn="l" rtl="0">
              <a:spcBef>
                <a:spcPts val="0"/>
              </a:spcBef>
              <a:spcAft>
                <a:spcPts val="0"/>
              </a:spcAft>
              <a:buNone/>
            </a:pPr>
            <a:r>
              <a:rPr lang="en"/>
              <a:t>- Rationale and justification </a:t>
            </a:r>
            <a:endParaRPr/>
          </a:p>
          <a:p>
            <a:pPr marL="0" lvl="0" indent="0" algn="l" rtl="0">
              <a:spcBef>
                <a:spcPts val="0"/>
              </a:spcBef>
              <a:spcAft>
                <a:spcPts val="0"/>
              </a:spcAft>
              <a:buNone/>
            </a:pPr>
            <a:r>
              <a:rPr lang="en"/>
              <a:t>- Implementation and considerations </a:t>
            </a:r>
            <a:endParaRPr/>
          </a:p>
          <a:p>
            <a:pPr marL="0" lvl="0" indent="0" algn="l" rtl="0">
              <a:spcBef>
                <a:spcPts val="0"/>
              </a:spcBef>
              <a:spcAft>
                <a:spcPts val="0"/>
              </a:spcAft>
              <a:buNone/>
            </a:pPr>
            <a:r>
              <a:rPr lang="en"/>
              <a:t>- Benefits to its users and platforms  </a:t>
            </a:r>
            <a:endParaRPr/>
          </a:p>
          <a:p>
            <a:pPr marL="0" lvl="0" indent="0" algn="l" rtl="0">
              <a:spcBef>
                <a:spcPts val="0"/>
              </a:spcBef>
              <a:spcAft>
                <a:spcPts val="0"/>
              </a:spcAft>
              <a:buNone/>
            </a:pPr>
            <a:r>
              <a:rPr lang="en"/>
              <a:t>- Comparison to current AI fact-checking models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01" name="Google Shape;501;g373c80a29b6_2_274: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73dd5b9a0d_0_37: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73dd5b9a0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Sean Lee-Wah</a:t>
            </a:r>
            <a:endParaRPr/>
          </a:p>
          <a:p>
            <a:pPr marL="0" lvl="0" indent="0" algn="l" rtl="0">
              <a:spcBef>
                <a:spcPts val="0"/>
              </a:spcBef>
              <a:spcAft>
                <a:spcPts val="0"/>
              </a:spcAft>
              <a:buNone/>
            </a:pPr>
            <a:endParaRPr/>
          </a:p>
          <a:p>
            <a:pPr marL="0" lvl="0" indent="0" algn="l" rtl="0">
              <a:spcBef>
                <a:spcPts val="0"/>
              </a:spcBef>
              <a:spcAft>
                <a:spcPts val="0"/>
              </a:spcAft>
              <a:buNone/>
            </a:pPr>
            <a:r>
              <a:rPr lang="en"/>
              <a:t>- AI models will move from decision-based to information based</a:t>
            </a:r>
            <a:endParaRPr/>
          </a:p>
          <a:p>
            <a:pPr marL="0" lvl="0" indent="0" algn="l" rtl="0">
              <a:spcBef>
                <a:spcPts val="0"/>
              </a:spcBef>
              <a:spcAft>
                <a:spcPts val="0"/>
              </a:spcAft>
              <a:buNone/>
            </a:pPr>
            <a:r>
              <a:rPr lang="en"/>
              <a:t>- Find and pass on information to the user </a:t>
            </a:r>
            <a:endParaRPr/>
          </a:p>
          <a:p>
            <a:pPr marL="0" lvl="0" indent="0" algn="l" rtl="0">
              <a:spcBef>
                <a:spcPts val="0"/>
              </a:spcBef>
              <a:spcAft>
                <a:spcPts val="0"/>
              </a:spcAft>
              <a:buNone/>
            </a:pPr>
            <a:r>
              <a:rPr lang="en"/>
              <a:t>- This model allows for users to make their own decisions on the matter</a:t>
            </a:r>
            <a:endParaRPr/>
          </a:p>
          <a:p>
            <a:pPr marL="0" lvl="0" indent="0" algn="l" rtl="0">
              <a:spcBef>
                <a:spcPts val="0"/>
              </a:spcBef>
              <a:spcAft>
                <a:spcPts val="0"/>
              </a:spcAft>
              <a:buNone/>
            </a:pPr>
            <a:r>
              <a:rPr lang="en"/>
              <a:t>- The user can ask the AI any questions</a:t>
            </a:r>
            <a:endParaRPr/>
          </a:p>
          <a:p>
            <a:pPr marL="0" lvl="0" indent="0" algn="l" rtl="0">
              <a:spcBef>
                <a:spcPts val="0"/>
              </a:spcBef>
              <a:spcAft>
                <a:spcPts val="0"/>
              </a:spcAft>
              <a:buNone/>
            </a:pPr>
            <a:r>
              <a:rPr lang="en"/>
              <a:t>- AI will guide the user based on their questions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73dd5b9a0d_0_42: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73dd5b9a0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Sean Lee-Wah</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 Software engineer Ben Fletcher at IBM received feedback on AI fact-checking model </a:t>
            </a:r>
            <a:endParaRPr/>
          </a:p>
          <a:p>
            <a:pPr marL="0" lvl="0" indent="0" algn="l" rtl="0">
              <a:spcBef>
                <a:spcPts val="0"/>
              </a:spcBef>
              <a:spcAft>
                <a:spcPts val="0"/>
              </a:spcAft>
              <a:buNone/>
            </a:pPr>
            <a:r>
              <a:rPr lang="en"/>
              <a:t>- He found that users dislike being told what is “true” or “false” by AI</a:t>
            </a:r>
            <a:endParaRPr/>
          </a:p>
          <a:p>
            <a:pPr marL="0" lvl="0" indent="0" algn="l" rtl="0">
              <a:spcBef>
                <a:spcPts val="0"/>
              </a:spcBef>
              <a:spcAft>
                <a:spcPts val="0"/>
              </a:spcAft>
              <a:buNone/>
            </a:pPr>
            <a:r>
              <a:rPr lang="en"/>
              <a:t>- The proposed model would instead provide sources, avoiding this issue </a:t>
            </a:r>
            <a:endParaRPr/>
          </a:p>
          <a:p>
            <a:pPr marL="0" lvl="0" indent="0" algn="l" rtl="0">
              <a:spcBef>
                <a:spcPts val="0"/>
              </a:spcBef>
              <a:spcAft>
                <a:spcPts val="0"/>
              </a:spcAft>
              <a:buNone/>
            </a:pPr>
            <a:r>
              <a:rPr lang="en"/>
              <a:t>- This would respect user opinions and prevent conflict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73dd5b9a0d_0_47: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73dd5b9a0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Sean Lee-Wah</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 The AI model must be able to find information only from credible sources that is trustworthy and correct</a:t>
            </a:r>
            <a:endParaRPr/>
          </a:p>
          <a:p>
            <a:pPr marL="0" lvl="0" indent="0" algn="l" rtl="0">
              <a:spcBef>
                <a:spcPts val="0"/>
              </a:spcBef>
              <a:spcAft>
                <a:spcPts val="0"/>
              </a:spcAft>
              <a:buNone/>
            </a:pPr>
            <a:r>
              <a:rPr lang="en"/>
              <a:t>- Information should be presented in a way that is easy for user to understand (e.g. bullet points and summaries)</a:t>
            </a:r>
            <a:endParaRPr/>
          </a:p>
          <a:p>
            <a:pPr marL="0" lvl="0" indent="0" algn="l" rtl="0">
              <a:spcBef>
                <a:spcPts val="0"/>
              </a:spcBef>
              <a:spcAft>
                <a:spcPts val="0"/>
              </a:spcAft>
              <a:buNone/>
            </a:pPr>
            <a:r>
              <a:rPr lang="en"/>
              <a:t>- The model should be able to adjust to any preferences the user prefers (e.g. summarizing certain parts)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73dd5b9a0d_0_52: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73dd5b9a0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Sean Lee-Wah</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 If users interpret information themselves, they will be able to improve their critical thinking and decision making skills </a:t>
            </a:r>
            <a:endParaRPr/>
          </a:p>
          <a:p>
            <a:pPr marL="0" lvl="0" indent="0" algn="l" rtl="0">
              <a:spcBef>
                <a:spcPts val="0"/>
              </a:spcBef>
              <a:spcAft>
                <a:spcPts val="0"/>
              </a:spcAft>
              <a:buNone/>
            </a:pPr>
            <a:r>
              <a:rPr lang="en"/>
              <a:t>- There would be more opinions on the matter (e.g. encourages innovative solutions) </a:t>
            </a:r>
            <a:endParaRPr/>
          </a:p>
          <a:p>
            <a:pPr marL="0" lvl="0" indent="0" algn="l" rtl="0">
              <a:spcBef>
                <a:spcPts val="0"/>
              </a:spcBef>
              <a:spcAft>
                <a:spcPts val="0"/>
              </a:spcAft>
              <a:buNone/>
            </a:pPr>
            <a:r>
              <a:rPr lang="en"/>
              <a:t>- AI will contain less bias if user is interpreting the information themselves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73dd5b9a0d_0_67:notes"/>
          <p:cNvSpPr>
            <a:spLocks noGrp="1" noRot="1" noChangeAspect="1"/>
          </p:cNvSpPr>
          <p:nvPr>
            <p:ph type="sldImg" idx="2"/>
          </p:nvPr>
        </p:nvSpPr>
        <p:spPr>
          <a:xfrm>
            <a:off x="1143335"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73dd5b9a0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Angelos Tselios</a:t>
            </a:r>
            <a:endParaRPr b="1"/>
          </a:p>
          <a:p>
            <a:pPr marL="0" lvl="0" indent="0" algn="l" rtl="0">
              <a:spcBef>
                <a:spcPts val="0"/>
              </a:spcBef>
              <a:spcAft>
                <a:spcPts val="0"/>
              </a:spcAft>
              <a:buNone/>
            </a:pPr>
            <a:endParaRPr/>
          </a:p>
          <a:p>
            <a:pPr marL="0" lvl="0" indent="0" algn="l" rtl="0">
              <a:spcBef>
                <a:spcPts val="0"/>
              </a:spcBef>
              <a:spcAft>
                <a:spcPts val="0"/>
              </a:spcAft>
              <a:buNone/>
            </a:pPr>
            <a:r>
              <a:rPr lang="en"/>
              <a:t>- An experiment was conducted, where ChatGPT was asked 104 questions </a:t>
            </a:r>
            <a:endParaRPr/>
          </a:p>
          <a:p>
            <a:pPr marL="0" lvl="0" indent="0" algn="l" rtl="0">
              <a:spcBef>
                <a:spcPts val="0"/>
              </a:spcBef>
              <a:spcAft>
                <a:spcPts val="0"/>
              </a:spcAft>
              <a:buNone/>
            </a:pPr>
            <a:r>
              <a:rPr lang="en"/>
              <a:t>- It could only answer 63.7% of the questions</a:t>
            </a:r>
            <a:endParaRPr/>
          </a:p>
          <a:p>
            <a:pPr marL="0" lvl="0" indent="0" algn="l" rtl="0">
              <a:spcBef>
                <a:spcPts val="0"/>
              </a:spcBef>
              <a:spcAft>
                <a:spcPts val="0"/>
              </a:spcAft>
              <a:buNone/>
            </a:pPr>
            <a:r>
              <a:rPr lang="en"/>
              <a:t>- Of the 63.7%, only 38.2% of questions were answered correctly quantitatively and qualitatively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73c80a29b6_2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 Portman</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Generative AI is a subset of Artificial intelligence that produces novel outputs by analysing large datasets for patterns. This can include relating new ideas to existing concepts as well as statistical analysis.</a:t>
            </a:r>
            <a:endParaRPr/>
          </a:p>
          <a:p>
            <a:pPr marL="0" lvl="0" indent="0" algn="l" rtl="0">
              <a:spcBef>
                <a:spcPts val="1200"/>
              </a:spcBef>
              <a:spcAft>
                <a:spcPts val="0"/>
              </a:spcAft>
              <a:buNone/>
            </a:pPr>
            <a:endParaRPr/>
          </a:p>
        </p:txBody>
      </p:sp>
      <p:sp>
        <p:nvSpPr>
          <p:cNvPr id="363" name="Google Shape;363;g373c80a29b6_2_211: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73c80a29b6_2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Angelos Tselios</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-Traditional AI models aren't reliable fact-checkers they can hallucinate or overstate confidence.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-Emphasize that users don’t want AI to decide for them; they want information to make their own calls.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solution flips the model: AI acts as an assistant, not a judge.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-Point out this shift helps users develop critical thinking, not rely on AI blindly.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-Wrap up this slide by saying: trust in AI increases when users stay in control.</a:t>
            </a:r>
            <a:endParaRPr/>
          </a:p>
        </p:txBody>
      </p:sp>
      <p:sp>
        <p:nvSpPr>
          <p:cNvPr id="577" name="Google Shape;577;g373c80a29b6_2_299: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75b11698cb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Angelos Tselios</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-Talk about the importance of transparency, users should always know where info comes from.</a:t>
            </a:r>
            <a:endParaRPr/>
          </a:p>
          <a:p>
            <a:pPr marL="0" lvl="0" indent="0" algn="l" rtl="0">
              <a:spcBef>
                <a:spcPts val="0"/>
              </a:spcBef>
              <a:spcAft>
                <a:spcPts val="0"/>
              </a:spcAft>
              <a:buNone/>
            </a:pPr>
            <a:endParaRPr/>
          </a:p>
          <a:p>
            <a:pPr marL="0" lvl="0" indent="0" algn="l" rtl="0">
              <a:spcBef>
                <a:spcPts val="0"/>
              </a:spcBef>
              <a:spcAft>
                <a:spcPts val="0"/>
              </a:spcAft>
              <a:buNone/>
            </a:pPr>
            <a:r>
              <a:rPr lang="en"/>
              <a:t>-Stress that AI should be adaptive to different user needs,  not a one-size-fits-all.</a:t>
            </a:r>
            <a:endParaRPr/>
          </a:p>
          <a:p>
            <a:pPr marL="0" lvl="0" indent="0" algn="l" rtl="0">
              <a:spcBef>
                <a:spcPts val="0"/>
              </a:spcBef>
              <a:spcAft>
                <a:spcPts val="0"/>
              </a:spcAft>
              <a:buNone/>
            </a:pPr>
            <a:endParaRPr/>
          </a:p>
          <a:p>
            <a:pPr marL="0" lvl="0" indent="0" algn="l" rtl="0">
              <a:spcBef>
                <a:spcPts val="0"/>
              </a:spcBef>
              <a:spcAft>
                <a:spcPts val="0"/>
              </a:spcAft>
              <a:buNone/>
            </a:pPr>
            <a:r>
              <a:rPr lang="en"/>
              <a:t>-Say that our model aims to rebuild trust between AI and human judgment.</a:t>
            </a:r>
            <a:endParaRPr/>
          </a:p>
          <a:p>
            <a:pPr marL="0" lvl="0" indent="0" algn="l" rtl="0">
              <a:spcBef>
                <a:spcPts val="0"/>
              </a:spcBef>
              <a:spcAft>
                <a:spcPts val="0"/>
              </a:spcAft>
              <a:buNone/>
            </a:pPr>
            <a:endParaRPr/>
          </a:p>
          <a:p>
            <a:pPr marL="0" lvl="0" indent="0" algn="l" rtl="0">
              <a:spcBef>
                <a:spcPts val="0"/>
              </a:spcBef>
              <a:spcAft>
                <a:spcPts val="0"/>
              </a:spcAft>
              <a:buNone/>
            </a:pPr>
            <a:r>
              <a:rPr lang="en"/>
              <a:t>-Close by noting that the next step is implementation, testing it in real-world use cases and seeing how people interact with it.</a:t>
            </a:r>
            <a:endParaRPr/>
          </a:p>
        </p:txBody>
      </p:sp>
      <p:sp>
        <p:nvSpPr>
          <p:cNvPr id="585" name="Google Shape;585;g375b11698cb_4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75b11698cb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Angelos Tselios</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a:solidFill>
                  <a:schemeClr val="dk1"/>
                </a:solidFill>
              </a:rPr>
              <a:t>References used for the presentation </a:t>
            </a:r>
            <a:endParaRPr>
              <a:solidFill>
                <a:schemeClr val="dk1"/>
              </a:solidFill>
            </a:endParaRPr>
          </a:p>
          <a:p>
            <a:pPr marL="0" lvl="0" indent="0" algn="l" rtl="0">
              <a:spcBef>
                <a:spcPts val="0"/>
              </a:spcBef>
              <a:spcAft>
                <a:spcPts val="0"/>
              </a:spcAft>
              <a:buNone/>
            </a:pPr>
            <a:endParaRPr/>
          </a:p>
        </p:txBody>
      </p:sp>
      <p:sp>
        <p:nvSpPr>
          <p:cNvPr id="593" name="Google Shape;593;g375b11698cb_3_5: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75b11698c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Angelos Tselios</a:t>
            </a:r>
            <a:endParaRPr b="1">
              <a:solidFill>
                <a:schemeClr val="dk1"/>
              </a:solidFill>
            </a:endParaRPr>
          </a:p>
          <a:p>
            <a:pPr marL="0" lvl="0" indent="0" algn="l" rtl="0">
              <a:spcBef>
                <a:spcPts val="0"/>
              </a:spcBef>
              <a:spcAft>
                <a:spcPts val="0"/>
              </a:spcAft>
              <a:buNone/>
            </a:pPr>
            <a:endParaRPr/>
          </a:p>
        </p:txBody>
      </p:sp>
      <p:sp>
        <p:nvSpPr>
          <p:cNvPr id="600" name="Google Shape;600;g375b11698cb_3_10: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72bc3de0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Angelos Tselios</a:t>
            </a:r>
            <a:endParaRPr b="1">
              <a:solidFill>
                <a:schemeClr val="dk1"/>
              </a:solidFill>
            </a:endParaRPr>
          </a:p>
          <a:p>
            <a:pPr marL="0" lvl="0" indent="0" algn="l" rtl="0">
              <a:spcBef>
                <a:spcPts val="0"/>
              </a:spcBef>
              <a:spcAft>
                <a:spcPts val="0"/>
              </a:spcAft>
              <a:buNone/>
            </a:pPr>
            <a:endParaRPr/>
          </a:p>
        </p:txBody>
      </p:sp>
      <p:sp>
        <p:nvSpPr>
          <p:cNvPr id="607" name="Google Shape;607;g372bc3de055_0_5: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75b11698c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 Portman</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Presently, AI models used in fact-checking will state whether information sources are reliable. While this can effectively filter out some sources of misinformation, it incentivizes users to depend on AI over critical thinking. This sets a dangerous precedent as AI models can present false information or generalize findings outside their relevant scope. </a:t>
            </a:r>
            <a:endParaRPr/>
          </a:p>
          <a:p>
            <a:pPr marL="0" lvl="0" indent="0" algn="l" rtl="0">
              <a:spcBef>
                <a:spcPts val="1200"/>
              </a:spcBef>
              <a:spcAft>
                <a:spcPts val="0"/>
              </a:spcAft>
              <a:buNone/>
            </a:pPr>
            <a:endParaRPr/>
          </a:p>
        </p:txBody>
      </p:sp>
      <p:sp>
        <p:nvSpPr>
          <p:cNvPr id="375" name="Google Shape;375;g375b11698cb_0_6: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75b11698c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 Portman</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A change in how AI presents information is required to address these concerns. While some AI models provide explanations when prompted, studies have shown that users often default to AI regardless of its quality [2].</a:t>
            </a:r>
            <a:endParaRPr/>
          </a:p>
          <a:p>
            <a:pPr marL="0" lvl="0" indent="0" algn="l" rtl="0">
              <a:lnSpc>
                <a:spcPct val="115000"/>
              </a:lnSpc>
              <a:spcBef>
                <a:spcPts val="1200"/>
              </a:spcBef>
              <a:spcAft>
                <a:spcPts val="0"/>
              </a:spcAft>
              <a:buClr>
                <a:schemeClr val="dk1"/>
              </a:buClr>
              <a:buSzPts val="1100"/>
              <a:buFont typeface="Arial"/>
              <a:buNone/>
            </a:pPr>
            <a:r>
              <a:rPr lang="en"/>
              <a:t>This report suggests AI models should be retrained to provide impartial analysis of information for the user to interpret. This places responsibility on the Individual to critically analyze AI outputs and acts as an additional method to detect AI errors. </a:t>
            </a:r>
            <a:endParaRPr/>
          </a:p>
          <a:p>
            <a:pPr marL="0" lvl="0" indent="0" algn="l" rtl="0">
              <a:spcBef>
                <a:spcPts val="1200"/>
              </a:spcBef>
              <a:spcAft>
                <a:spcPts val="0"/>
              </a:spcAft>
              <a:buNone/>
            </a:pPr>
            <a:endParaRPr/>
          </a:p>
        </p:txBody>
      </p:sp>
      <p:sp>
        <p:nvSpPr>
          <p:cNvPr id="387" name="Google Shape;387;g375b11698cb_0_35: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75b11698cb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 Portman</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It is important to note that while this presentation describes needed changes, it does not examine every AI fact-checker. Nor does it suggest specific design methodologies that can be implemented.</a:t>
            </a:r>
            <a:endParaRPr/>
          </a:p>
          <a:p>
            <a:pPr marL="0" lvl="0" indent="0" algn="l" rtl="0">
              <a:lnSpc>
                <a:spcPct val="115000"/>
              </a:lnSpc>
              <a:spcBef>
                <a:spcPts val="1200"/>
              </a:spcBef>
              <a:spcAft>
                <a:spcPts val="0"/>
              </a:spcAft>
              <a:buClr>
                <a:schemeClr val="dk1"/>
              </a:buClr>
              <a:buSzPts val="1100"/>
              <a:buFont typeface="Arial"/>
              <a:buNone/>
            </a:pPr>
            <a:r>
              <a:rPr lang="en"/>
              <a:t>Instead, it provides guidelines for future AI development that optimize independent judgment. </a:t>
            </a:r>
            <a:endParaRPr/>
          </a:p>
          <a:p>
            <a:pPr marL="0" lvl="0" indent="0" algn="l" rtl="0">
              <a:spcBef>
                <a:spcPts val="1200"/>
              </a:spcBef>
              <a:spcAft>
                <a:spcPts val="0"/>
              </a:spcAft>
              <a:buNone/>
            </a:pPr>
            <a:endParaRPr/>
          </a:p>
        </p:txBody>
      </p:sp>
      <p:sp>
        <p:nvSpPr>
          <p:cNvPr id="400" name="Google Shape;400;g375b11698cb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73c80a29b6_2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373c80a29b6_2_240: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75b11698c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g375b11698cb_1_6:notes"/>
          <p:cNvSpPr>
            <a:spLocks noGrp="1" noRot="1" noChangeAspect="1"/>
          </p:cNvSpPr>
          <p:nvPr>
            <p:ph type="sldImg" idx="2"/>
          </p:nvPr>
        </p:nvSpPr>
        <p:spPr>
          <a:xfrm>
            <a:off x="114321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72306e6eec_5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Yathharthha K</a:t>
            </a:r>
          </a:p>
          <a:p>
            <a:pPr marL="0" lvl="0" indent="0" algn="l" rtl="0">
              <a:spcBef>
                <a:spcPts val="0"/>
              </a:spcBef>
              <a:spcAft>
                <a:spcPts val="0"/>
              </a:spcAft>
              <a:buNone/>
            </a:pPr>
            <a:endParaRPr lang="en" dirty="0"/>
          </a:p>
          <a:p>
            <a:r>
              <a:rPr lang="en-US" sz="1100" b="1" i="0" u="none" strike="noStrike" cap="none" dirty="0">
                <a:solidFill>
                  <a:srgbClr val="000000"/>
                </a:solidFill>
                <a:effectLst/>
                <a:latin typeface="Arial"/>
                <a:ea typeface="Arial"/>
                <a:cs typeface="Arial"/>
                <a:sym typeface="Arial"/>
              </a:rPr>
              <a:t>Let’s now move into the main content of the report, which is structured around four key areas that explore the relationship between fact-checking and artificial intelligence.</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We begin with </a:t>
            </a:r>
            <a:r>
              <a:rPr lang="en-US" sz="1100" b="1" i="0" u="none" strike="noStrike" cap="none" dirty="0">
                <a:solidFill>
                  <a:srgbClr val="000000"/>
                </a:solidFill>
                <a:effectLst/>
                <a:latin typeface="Arial"/>
                <a:ea typeface="Arial"/>
                <a:cs typeface="Arial"/>
                <a:sym typeface="Arial"/>
              </a:rPr>
              <a:t>Misinformation and the need for fact-checking</a:t>
            </a:r>
            <a:r>
              <a:rPr lang="en-US" sz="1100" b="0" i="0" u="none" strike="noStrike" cap="none" dirty="0">
                <a:solidFill>
                  <a:srgbClr val="000000"/>
                </a:solidFill>
                <a:effectLst/>
                <a:latin typeface="Arial"/>
                <a:ea typeface="Arial"/>
                <a:cs typeface="Arial"/>
                <a:sym typeface="Arial"/>
              </a:rPr>
              <a:t>, where we examine the scale and impact of misinformation in digital spaces, and why robust verification mechanisms are essential.</a:t>
            </a:r>
          </a:p>
          <a:p>
            <a:r>
              <a:rPr lang="en-US" sz="1100" b="0" i="0" u="none" strike="noStrike" cap="none" dirty="0">
                <a:solidFill>
                  <a:srgbClr val="000000"/>
                </a:solidFill>
                <a:effectLst/>
                <a:latin typeface="Arial"/>
                <a:ea typeface="Arial"/>
                <a:cs typeface="Arial"/>
                <a:sym typeface="Arial"/>
              </a:rPr>
              <a:t>Next, we explore the </a:t>
            </a:r>
            <a:r>
              <a:rPr lang="en-US" sz="1100" b="1" i="0" u="none" strike="noStrike" cap="none" dirty="0">
                <a:solidFill>
                  <a:srgbClr val="000000"/>
                </a:solidFill>
                <a:effectLst/>
                <a:latin typeface="Arial"/>
                <a:ea typeface="Arial"/>
                <a:cs typeface="Arial"/>
                <a:sym typeface="Arial"/>
              </a:rPr>
              <a:t>Benefits of AI in fact-checking</a:t>
            </a:r>
            <a:r>
              <a:rPr lang="en-US" sz="1100" b="0" i="0" u="none" strike="noStrike" cap="none" dirty="0">
                <a:solidFill>
                  <a:srgbClr val="000000"/>
                </a:solidFill>
                <a:effectLst/>
                <a:latin typeface="Arial"/>
                <a:ea typeface="Arial"/>
                <a:cs typeface="Arial"/>
                <a:sym typeface="Arial"/>
              </a:rPr>
              <a:t>, highlighting how AI can enhance the speed, scalability, and accuracy of information verification.</a:t>
            </a:r>
          </a:p>
          <a:p>
            <a:r>
              <a:rPr lang="en-US" sz="1100" b="0" i="0" u="none" strike="noStrike" cap="none" dirty="0">
                <a:solidFill>
                  <a:srgbClr val="000000"/>
                </a:solidFill>
                <a:effectLst/>
                <a:latin typeface="Arial"/>
                <a:ea typeface="Arial"/>
                <a:cs typeface="Arial"/>
                <a:sym typeface="Arial"/>
              </a:rPr>
              <a:t>Following that, we address the </a:t>
            </a:r>
            <a:r>
              <a:rPr lang="en-US" sz="1100" b="1" i="0" u="none" strike="noStrike" cap="none" dirty="0">
                <a:solidFill>
                  <a:srgbClr val="000000"/>
                </a:solidFill>
                <a:effectLst/>
                <a:latin typeface="Arial"/>
                <a:ea typeface="Arial"/>
                <a:cs typeface="Arial"/>
                <a:sym typeface="Arial"/>
              </a:rPr>
              <a:t>Limitations and challenges</a:t>
            </a:r>
            <a:r>
              <a:rPr lang="en-US" sz="1100" b="0" i="0" u="none" strike="noStrike" cap="none" dirty="0">
                <a:solidFill>
                  <a:srgbClr val="000000"/>
                </a:solidFill>
                <a:effectLst/>
                <a:latin typeface="Arial"/>
                <a:ea typeface="Arial"/>
                <a:cs typeface="Arial"/>
                <a:sym typeface="Arial"/>
              </a:rPr>
              <a:t>—this section outlines the technical, operational, and ethical constraints that affect the reliability and adoption of AI-driven fact-checking systems.</a:t>
            </a:r>
          </a:p>
          <a:p>
            <a:r>
              <a:rPr lang="en-US" sz="1100" b="0" i="0" u="none" strike="noStrike" cap="none" dirty="0">
                <a:solidFill>
                  <a:srgbClr val="000000"/>
                </a:solidFill>
                <a:effectLst/>
                <a:latin typeface="Arial"/>
                <a:ea typeface="Arial"/>
                <a:cs typeface="Arial"/>
                <a:sym typeface="Arial"/>
              </a:rPr>
              <a:t>Finally, we consider the </a:t>
            </a:r>
            <a:r>
              <a:rPr lang="en-US" sz="1100" b="1" i="0" u="none" strike="noStrike" cap="none" dirty="0">
                <a:solidFill>
                  <a:srgbClr val="000000"/>
                </a:solidFill>
                <a:effectLst/>
                <a:latin typeface="Arial"/>
                <a:ea typeface="Arial"/>
                <a:cs typeface="Arial"/>
                <a:sym typeface="Arial"/>
              </a:rPr>
              <a:t>Ethical and social implications</a:t>
            </a:r>
            <a:r>
              <a:rPr lang="en-US" sz="1100" b="0" i="0" u="none" strike="noStrike" cap="none" dirty="0">
                <a:solidFill>
                  <a:srgbClr val="000000"/>
                </a:solidFill>
                <a:effectLst/>
                <a:latin typeface="Arial"/>
                <a:ea typeface="Arial"/>
                <a:cs typeface="Arial"/>
                <a:sym typeface="Arial"/>
              </a:rPr>
              <a:t>, discussing how these technologies influence public trust, privacy, and the broader societal discourse around truth and accountability.</a:t>
            </a:r>
          </a:p>
          <a:p>
            <a:r>
              <a:rPr lang="en-US" sz="1100" b="0" i="0" u="none" strike="noStrike" cap="none" dirty="0">
                <a:solidFill>
                  <a:srgbClr val="000000"/>
                </a:solidFill>
                <a:effectLst/>
                <a:latin typeface="Arial"/>
                <a:ea typeface="Arial"/>
                <a:cs typeface="Arial"/>
                <a:sym typeface="Arial"/>
              </a:rPr>
              <a:t>Together, these sections provide a comprehensive overview of both the potential and the complexities of integrating AI into fact-checking workflows. Let’s begin with the first section: </a:t>
            </a:r>
            <a:r>
              <a:rPr lang="en-US" sz="1100" b="1" i="0" u="none" strike="noStrike" cap="none" dirty="0">
                <a:solidFill>
                  <a:srgbClr val="000000"/>
                </a:solidFill>
                <a:effectLst/>
                <a:latin typeface="Arial"/>
                <a:ea typeface="Arial"/>
                <a:cs typeface="Arial"/>
                <a:sym typeface="Arial"/>
              </a:rPr>
              <a:t>Misinformation and the need for fact-checking</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432" name="Google Shape;432;g372306e6eec_5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a:extLst>
            <a:ext uri="{FF2B5EF4-FFF2-40B4-BE49-F238E27FC236}">
              <a16:creationId xmlns:a16="http://schemas.microsoft.com/office/drawing/2014/main" id="{0BF11BE2-5F23-1E49-50B9-E2780A43AEF6}"/>
            </a:ext>
          </a:extLst>
        </p:cNvPr>
        <p:cNvGrpSpPr/>
        <p:nvPr/>
      </p:nvGrpSpPr>
      <p:grpSpPr>
        <a:xfrm>
          <a:off x="0" y="0"/>
          <a:ext cx="0" cy="0"/>
          <a:chOff x="0" y="0"/>
          <a:chExt cx="0" cy="0"/>
        </a:xfrm>
      </p:grpSpPr>
      <p:sp>
        <p:nvSpPr>
          <p:cNvPr id="459" name="Google Shape;459;g373dd5b9a0d_0_0:notes">
            <a:extLst>
              <a:ext uri="{FF2B5EF4-FFF2-40B4-BE49-F238E27FC236}">
                <a16:creationId xmlns:a16="http://schemas.microsoft.com/office/drawing/2014/main" id="{EA90637D-CE3A-3BBA-8E5B-072C72562C0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73dd5b9a0d_0_0:notes">
            <a:extLst>
              <a:ext uri="{FF2B5EF4-FFF2-40B4-BE49-F238E27FC236}">
                <a16:creationId xmlns:a16="http://schemas.microsoft.com/office/drawing/2014/main" id="{2EB77C3C-755B-840C-D0BF-56B653AB43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chemeClr val="dk1"/>
                </a:solidFill>
              </a:rPr>
              <a:t>Yathharthha K</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Just in 2023, 43% of Canadians believed it was getting harder to differentiate between real and fake news online </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a:solidFill>
                  <a:schemeClr val="dk1"/>
                </a:solidFill>
              </a:rPr>
              <a:t>For example, 64% of people would not trust information posted on social media, indicating the need to fact check these posts</a:t>
            </a:r>
            <a:endParaRPr sz="1200">
              <a:solidFill>
                <a:schemeClr val="dk1"/>
              </a:solidFill>
            </a:endParaRPr>
          </a:p>
        </p:txBody>
      </p:sp>
    </p:spTree>
    <p:extLst>
      <p:ext uri="{BB962C8B-B14F-4D97-AF65-F5344CB8AC3E}">
        <p14:creationId xmlns:p14="http://schemas.microsoft.com/office/powerpoint/2010/main" val="390159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600"/>
          </a:xfrm>
          <a:prstGeom prst="rect">
            <a:avLst/>
          </a:prstGeom>
        </p:spPr>
        <p:txBody>
          <a:bodyPr spcFirstLastPara="1" wrap="square" lIns="96100" tIns="96100" rIns="96100" bIns="96100" anchor="b" anchorCtr="0">
            <a:normAutofit/>
          </a:bodyPr>
          <a:lstStyle>
            <a:lvl1pPr lvl="0" algn="ctr">
              <a:spcBef>
                <a:spcPts val="0"/>
              </a:spcBef>
              <a:spcAft>
                <a:spcPts val="0"/>
              </a:spcAft>
              <a:buSzPts val="5500"/>
              <a:buNone/>
              <a:defRPr sz="5500"/>
            </a:lvl1pPr>
            <a:lvl2pPr lvl="1" algn="ctr">
              <a:spcBef>
                <a:spcPts val="0"/>
              </a:spcBef>
              <a:spcAft>
                <a:spcPts val="0"/>
              </a:spcAft>
              <a:buSzPts val="5500"/>
              <a:buNone/>
              <a:defRPr sz="5500"/>
            </a:lvl2pPr>
            <a:lvl3pPr lvl="2" algn="ctr">
              <a:spcBef>
                <a:spcPts val="0"/>
              </a:spcBef>
              <a:spcAft>
                <a:spcPts val="0"/>
              </a:spcAft>
              <a:buSzPts val="5500"/>
              <a:buNone/>
              <a:defRPr sz="5500"/>
            </a:lvl3pPr>
            <a:lvl4pPr lvl="3" algn="ctr">
              <a:spcBef>
                <a:spcPts val="0"/>
              </a:spcBef>
              <a:spcAft>
                <a:spcPts val="0"/>
              </a:spcAft>
              <a:buSzPts val="5500"/>
              <a:buNone/>
              <a:defRPr sz="5500"/>
            </a:lvl4pPr>
            <a:lvl5pPr lvl="4" algn="ctr">
              <a:spcBef>
                <a:spcPts val="0"/>
              </a:spcBef>
              <a:spcAft>
                <a:spcPts val="0"/>
              </a:spcAft>
              <a:buSzPts val="5500"/>
              <a:buNone/>
              <a:defRPr sz="5500"/>
            </a:lvl5pPr>
            <a:lvl6pPr lvl="5" algn="ctr">
              <a:spcBef>
                <a:spcPts val="0"/>
              </a:spcBef>
              <a:spcAft>
                <a:spcPts val="0"/>
              </a:spcAft>
              <a:buSzPts val="5500"/>
              <a:buNone/>
              <a:defRPr sz="5500"/>
            </a:lvl6pPr>
            <a:lvl7pPr lvl="6" algn="ctr">
              <a:spcBef>
                <a:spcPts val="0"/>
              </a:spcBef>
              <a:spcAft>
                <a:spcPts val="0"/>
              </a:spcAft>
              <a:buSzPts val="5500"/>
              <a:buNone/>
              <a:defRPr sz="5500"/>
            </a:lvl7pPr>
            <a:lvl8pPr lvl="7" algn="ctr">
              <a:spcBef>
                <a:spcPts val="0"/>
              </a:spcBef>
              <a:spcAft>
                <a:spcPts val="0"/>
              </a:spcAft>
              <a:buSzPts val="5500"/>
              <a:buNone/>
              <a:defRPr sz="5500"/>
            </a:lvl8pPr>
            <a:lvl9pPr lvl="8" algn="ctr">
              <a:spcBef>
                <a:spcPts val="0"/>
              </a:spcBef>
              <a:spcAft>
                <a:spcPts val="0"/>
              </a:spcAft>
              <a:buSzPts val="5500"/>
              <a:buNone/>
              <a:defRPr sz="55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6100" tIns="96100" rIns="96100" bIns="96100" anchor="t" anchorCtr="0">
            <a:norm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2" name="Google Shape;12;p2"/>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7500"/>
          </a:xfrm>
          <a:prstGeom prst="rect">
            <a:avLst/>
          </a:prstGeom>
        </p:spPr>
        <p:txBody>
          <a:bodyPr spcFirstLastPara="1" wrap="square" lIns="96100" tIns="96100" rIns="96100" bIns="96100" anchor="b" anchorCtr="0">
            <a:normAutofit/>
          </a:bodyPr>
          <a:lstStyle>
            <a:lvl1pPr lvl="0" algn="ctr">
              <a:spcBef>
                <a:spcPts val="0"/>
              </a:spcBef>
              <a:spcAft>
                <a:spcPts val="0"/>
              </a:spcAft>
              <a:buSzPts val="12600"/>
              <a:buNone/>
              <a:defRPr sz="12600"/>
            </a:lvl1pPr>
            <a:lvl2pPr lvl="1" algn="ctr">
              <a:spcBef>
                <a:spcPts val="0"/>
              </a:spcBef>
              <a:spcAft>
                <a:spcPts val="0"/>
              </a:spcAft>
              <a:buSzPts val="12600"/>
              <a:buNone/>
              <a:defRPr sz="12600"/>
            </a:lvl2pPr>
            <a:lvl3pPr lvl="2" algn="ctr">
              <a:spcBef>
                <a:spcPts val="0"/>
              </a:spcBef>
              <a:spcAft>
                <a:spcPts val="0"/>
              </a:spcAft>
              <a:buSzPts val="12600"/>
              <a:buNone/>
              <a:defRPr sz="12600"/>
            </a:lvl3pPr>
            <a:lvl4pPr lvl="3" algn="ctr">
              <a:spcBef>
                <a:spcPts val="0"/>
              </a:spcBef>
              <a:spcAft>
                <a:spcPts val="0"/>
              </a:spcAft>
              <a:buSzPts val="12600"/>
              <a:buNone/>
              <a:defRPr sz="12600"/>
            </a:lvl4pPr>
            <a:lvl5pPr lvl="4" algn="ctr">
              <a:spcBef>
                <a:spcPts val="0"/>
              </a:spcBef>
              <a:spcAft>
                <a:spcPts val="0"/>
              </a:spcAft>
              <a:buSzPts val="12600"/>
              <a:buNone/>
              <a:defRPr sz="12600"/>
            </a:lvl5pPr>
            <a:lvl6pPr lvl="5" algn="ctr">
              <a:spcBef>
                <a:spcPts val="0"/>
              </a:spcBef>
              <a:spcAft>
                <a:spcPts val="0"/>
              </a:spcAft>
              <a:buSzPts val="12600"/>
              <a:buNone/>
              <a:defRPr sz="12600"/>
            </a:lvl6pPr>
            <a:lvl7pPr lvl="6" algn="ctr">
              <a:spcBef>
                <a:spcPts val="0"/>
              </a:spcBef>
              <a:spcAft>
                <a:spcPts val="0"/>
              </a:spcAft>
              <a:buSzPts val="12600"/>
              <a:buNone/>
              <a:defRPr sz="12600"/>
            </a:lvl7pPr>
            <a:lvl8pPr lvl="7" algn="ctr">
              <a:spcBef>
                <a:spcPts val="0"/>
              </a:spcBef>
              <a:spcAft>
                <a:spcPts val="0"/>
              </a:spcAft>
              <a:buSzPts val="12600"/>
              <a:buNone/>
              <a:defRPr sz="12600"/>
            </a:lvl8pPr>
            <a:lvl9pPr lvl="8" algn="ctr">
              <a:spcBef>
                <a:spcPts val="0"/>
              </a:spcBef>
              <a:spcAft>
                <a:spcPts val="0"/>
              </a:spcAft>
              <a:buSzPts val="12600"/>
              <a:buNone/>
              <a:defRPr sz="12600"/>
            </a:lvl9pPr>
          </a:lstStyle>
          <a:p>
            <a:r>
              <a:t>xx%</a:t>
            </a:r>
          </a:p>
        </p:txBody>
      </p:sp>
      <p:sp>
        <p:nvSpPr>
          <p:cNvPr id="46" name="Google Shape;46;p11"/>
          <p:cNvSpPr txBox="1">
            <a:spLocks noGrp="1"/>
          </p:cNvSpPr>
          <p:nvPr>
            <p:ph type="body" idx="1"/>
          </p:nvPr>
        </p:nvSpPr>
        <p:spPr>
          <a:xfrm>
            <a:off x="311700" y="4202967"/>
            <a:ext cx="8520600" cy="1734600"/>
          </a:xfrm>
          <a:prstGeom prst="rect">
            <a:avLst/>
          </a:prstGeom>
        </p:spPr>
        <p:txBody>
          <a:bodyPr spcFirstLastPara="1" wrap="square" lIns="96100" tIns="96100" rIns="96100" bIns="96100" anchor="t" anchorCtr="0">
            <a:normAutofit/>
          </a:bodyPr>
          <a:lstStyle>
            <a:lvl1pPr marL="457200" lvl="0" indent="-349250" algn="ctr">
              <a:spcBef>
                <a:spcPts val="0"/>
              </a:spcBef>
              <a:spcAft>
                <a:spcPts val="0"/>
              </a:spcAft>
              <a:buSzPts val="1900"/>
              <a:buChar char="●"/>
              <a:defRPr/>
            </a:lvl1pPr>
            <a:lvl2pPr marL="914400" lvl="1" indent="-323850" algn="ctr">
              <a:spcBef>
                <a:spcPts val="0"/>
              </a:spcBef>
              <a:spcAft>
                <a:spcPts val="0"/>
              </a:spcAft>
              <a:buSzPts val="1500"/>
              <a:buChar char="○"/>
              <a:defRPr/>
            </a:lvl2pPr>
            <a:lvl3pPr marL="1371600" lvl="2" indent="-323850" algn="ctr">
              <a:spcBef>
                <a:spcPts val="0"/>
              </a:spcBef>
              <a:spcAft>
                <a:spcPts val="0"/>
              </a:spcAft>
              <a:buSzPts val="1500"/>
              <a:buChar char="■"/>
              <a:defRPr/>
            </a:lvl3pPr>
            <a:lvl4pPr marL="1828800" lvl="3" indent="-323850" algn="ctr">
              <a:spcBef>
                <a:spcPts val="0"/>
              </a:spcBef>
              <a:spcAft>
                <a:spcPts val="0"/>
              </a:spcAft>
              <a:buSzPts val="1500"/>
              <a:buChar char="●"/>
              <a:defRPr/>
            </a:lvl4pPr>
            <a:lvl5pPr marL="2286000" lvl="4" indent="-323850" algn="ctr">
              <a:spcBef>
                <a:spcPts val="0"/>
              </a:spcBef>
              <a:spcAft>
                <a:spcPts val="0"/>
              </a:spcAft>
              <a:buSzPts val="1500"/>
              <a:buChar char="○"/>
              <a:defRPr/>
            </a:lvl5pPr>
            <a:lvl6pPr marL="2743200" lvl="5" indent="-323850" algn="ctr">
              <a:spcBef>
                <a:spcPts val="0"/>
              </a:spcBef>
              <a:spcAft>
                <a:spcPts val="0"/>
              </a:spcAft>
              <a:buSzPts val="1500"/>
              <a:buChar char="■"/>
              <a:defRPr/>
            </a:lvl6pPr>
            <a:lvl7pPr marL="3200400" lvl="6" indent="-323850" algn="ctr">
              <a:spcBef>
                <a:spcPts val="0"/>
              </a:spcBef>
              <a:spcAft>
                <a:spcPts val="0"/>
              </a:spcAft>
              <a:buSzPts val="1500"/>
              <a:buChar char="●"/>
              <a:defRPr/>
            </a:lvl7pPr>
            <a:lvl8pPr marL="3657600" lvl="7" indent="-323850" algn="ctr">
              <a:spcBef>
                <a:spcPts val="0"/>
              </a:spcBef>
              <a:spcAft>
                <a:spcPts val="0"/>
              </a:spcAft>
              <a:buSzPts val="1500"/>
              <a:buChar char="○"/>
              <a:defRPr/>
            </a:lvl8pPr>
            <a:lvl9pPr marL="4114800" lvl="8" indent="-323850" algn="ctr">
              <a:spcBef>
                <a:spcPts val="0"/>
              </a:spcBef>
              <a:spcAft>
                <a:spcPts val="0"/>
              </a:spcAft>
              <a:buSzPts val="1500"/>
              <a:buChar char="■"/>
              <a:defRPr/>
            </a:lvl9pPr>
          </a:lstStyle>
          <a:p>
            <a:endParaRPr/>
          </a:p>
        </p:txBody>
      </p:sp>
      <p:sp>
        <p:nvSpPr>
          <p:cNvPr id="47" name="Google Shape;47;p11"/>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866442" y="1447801"/>
            <a:ext cx="6621000" cy="33297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Clr>
                <a:schemeClr val="lt2"/>
              </a:buClr>
              <a:buSzPts val="7600"/>
              <a:buFont typeface="Century Gothic"/>
              <a:buNone/>
              <a:defRPr sz="760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64" name="Google Shape;64;p14"/>
          <p:cNvSpPr txBox="1">
            <a:spLocks noGrp="1"/>
          </p:cNvSpPr>
          <p:nvPr>
            <p:ph type="subTitle" idx="1"/>
          </p:nvPr>
        </p:nvSpPr>
        <p:spPr>
          <a:xfrm>
            <a:off x="866442" y="4777380"/>
            <a:ext cx="6621000" cy="861600"/>
          </a:xfrm>
          <a:prstGeom prst="rect">
            <a:avLst/>
          </a:prstGeom>
          <a:noFill/>
          <a:ln>
            <a:noFill/>
          </a:ln>
        </p:spPr>
        <p:txBody>
          <a:bodyPr spcFirstLastPara="1" wrap="square" lIns="96100" tIns="48050" rIns="96100" bIns="48050" anchor="t" anchorCtr="0">
            <a:normAutofit/>
          </a:bodyPr>
          <a:lstStyle>
            <a:lvl1pPr lvl="0" algn="l">
              <a:spcBef>
                <a:spcPts val="1000"/>
              </a:spcBef>
              <a:spcAft>
                <a:spcPts val="0"/>
              </a:spcAft>
              <a:buSzPts val="1700"/>
              <a:buNone/>
              <a:defRPr cap="none">
                <a:solidFill>
                  <a:srgbClr val="86D1D8"/>
                </a:solidFill>
              </a:defRPr>
            </a:lvl1pPr>
            <a:lvl2pPr lvl="1" algn="ctr">
              <a:spcBef>
                <a:spcPts val="1000"/>
              </a:spcBef>
              <a:spcAft>
                <a:spcPts val="0"/>
              </a:spcAft>
              <a:buSzPts val="1500"/>
              <a:buNone/>
              <a:defRPr>
                <a:solidFill>
                  <a:schemeClr val="lt1"/>
                </a:solidFill>
              </a:defRPr>
            </a:lvl2pPr>
            <a:lvl3pPr lvl="2" algn="ctr">
              <a:spcBef>
                <a:spcPts val="1000"/>
              </a:spcBef>
              <a:spcAft>
                <a:spcPts val="0"/>
              </a:spcAft>
              <a:buSzPts val="13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0"/>
              </a:spcAft>
              <a:buSzPts val="1200"/>
              <a:buNone/>
              <a:defRPr>
                <a:solidFill>
                  <a:schemeClr val="lt1"/>
                </a:solidFill>
              </a:defRPr>
            </a:lvl9pPr>
          </a:lstStyle>
          <a:p>
            <a:endParaRPr/>
          </a:p>
        </p:txBody>
      </p:sp>
      <p:sp>
        <p:nvSpPr>
          <p:cNvPr id="65" name="Google Shape;65;p14"/>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66" name="Google Shape;66;p14"/>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67" name="Google Shape;67;p14"/>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19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70" name="Google Shape;70;p15"/>
          <p:cNvSpPr txBox="1">
            <a:spLocks noGrp="1"/>
          </p:cNvSpPr>
          <p:nvPr>
            <p:ph type="body" idx="1"/>
          </p:nvPr>
        </p:nvSpPr>
        <p:spPr>
          <a:xfrm>
            <a:off x="827700" y="2052925"/>
            <a:ext cx="6711600" cy="41955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a:lvl1pPr>
            <a:lvl2pPr marL="914400" lvl="1" indent="-323850" algn="l">
              <a:spcBef>
                <a:spcPts val="1000"/>
              </a:spcBef>
              <a:spcAft>
                <a:spcPts val="0"/>
              </a:spcAft>
              <a:buSzPts val="1500"/>
              <a:buChar char="►"/>
              <a:defRPr/>
            </a:lvl2pPr>
            <a:lvl3pPr marL="1371600" lvl="2" indent="-323850" algn="l">
              <a:spcBef>
                <a:spcPts val="1000"/>
              </a:spcBef>
              <a:spcAft>
                <a:spcPts val="0"/>
              </a:spcAft>
              <a:buSzPts val="1500"/>
              <a:buChar char="►"/>
              <a:defRPr/>
            </a:lvl3pPr>
            <a:lvl4pPr marL="1828800" lvl="3" indent="-323850" algn="l">
              <a:spcBef>
                <a:spcPts val="1000"/>
              </a:spcBef>
              <a:spcAft>
                <a:spcPts val="0"/>
              </a:spcAft>
              <a:buSzPts val="1500"/>
              <a:buChar char="►"/>
              <a:defRPr/>
            </a:lvl4pPr>
            <a:lvl5pPr marL="2286000" lvl="4" indent="-323850" algn="l">
              <a:spcBef>
                <a:spcPts val="1000"/>
              </a:spcBef>
              <a:spcAft>
                <a:spcPts val="0"/>
              </a:spcAft>
              <a:buSzPts val="1500"/>
              <a:buChar char="►"/>
              <a:defRPr/>
            </a:lvl5pPr>
            <a:lvl6pPr marL="2743200" lvl="5" indent="-323850" algn="l">
              <a:spcBef>
                <a:spcPts val="1000"/>
              </a:spcBef>
              <a:spcAft>
                <a:spcPts val="0"/>
              </a:spcAft>
              <a:buSzPts val="1500"/>
              <a:buChar char="►"/>
              <a:defRPr/>
            </a:lvl6pPr>
            <a:lvl7pPr marL="3200400" lvl="6" indent="-323850" algn="l">
              <a:spcBef>
                <a:spcPts val="1000"/>
              </a:spcBef>
              <a:spcAft>
                <a:spcPts val="0"/>
              </a:spcAft>
              <a:buSzPts val="1500"/>
              <a:buChar char="►"/>
              <a:defRPr/>
            </a:lvl7pPr>
            <a:lvl8pPr marL="3657600" lvl="7" indent="-323850" algn="l">
              <a:spcBef>
                <a:spcPts val="1000"/>
              </a:spcBef>
              <a:spcAft>
                <a:spcPts val="0"/>
              </a:spcAft>
              <a:buSzPts val="1500"/>
              <a:buChar char="►"/>
              <a:defRPr/>
            </a:lvl8pPr>
            <a:lvl9pPr marL="4114800" lvl="8" indent="-323850" algn="l">
              <a:spcBef>
                <a:spcPts val="1000"/>
              </a:spcBef>
              <a:spcAft>
                <a:spcPts val="0"/>
              </a:spcAft>
              <a:buSzPts val="1500"/>
              <a:buChar char="►"/>
              <a:defRPr/>
            </a:lvl9pPr>
          </a:lstStyle>
          <a:p>
            <a:endParaRPr/>
          </a:p>
        </p:txBody>
      </p:sp>
      <p:sp>
        <p:nvSpPr>
          <p:cNvPr id="71" name="Google Shape;71;p15"/>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72" name="Google Shape;72;p15"/>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73" name="Google Shape;73;p15"/>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866443" y="2861734"/>
            <a:ext cx="6621000" cy="19155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Clr>
                <a:schemeClr val="lt2"/>
              </a:buClr>
              <a:buSzPts val="4200"/>
              <a:buFont typeface="Century Gothic"/>
              <a:buNone/>
              <a:defRPr sz="4200" b="0" cap="none"/>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76" name="Google Shape;76;p16"/>
          <p:cNvSpPr txBox="1">
            <a:spLocks noGrp="1"/>
          </p:cNvSpPr>
          <p:nvPr>
            <p:ph type="body" idx="1"/>
          </p:nvPr>
        </p:nvSpPr>
        <p:spPr>
          <a:xfrm>
            <a:off x="866442" y="4777381"/>
            <a:ext cx="6621000" cy="8604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700"/>
              <a:buNone/>
              <a:defRPr sz="2100" cap="none">
                <a:solidFill>
                  <a:srgbClr val="86D1D8"/>
                </a:solidFill>
              </a:defRPr>
            </a:lvl1pPr>
            <a:lvl2pPr marL="914400" lvl="1" indent="-228600" algn="l">
              <a:spcBef>
                <a:spcPts val="1000"/>
              </a:spcBef>
              <a:spcAft>
                <a:spcPts val="0"/>
              </a:spcAft>
              <a:buSzPts val="1500"/>
              <a:buNone/>
              <a:defRPr sz="1900">
                <a:solidFill>
                  <a:schemeClr val="lt1"/>
                </a:solidFill>
              </a:defRPr>
            </a:lvl2pPr>
            <a:lvl3pPr marL="1371600" lvl="2" indent="-228600" algn="l">
              <a:spcBef>
                <a:spcPts val="1000"/>
              </a:spcBef>
              <a:spcAft>
                <a:spcPts val="0"/>
              </a:spcAft>
              <a:buSzPts val="1300"/>
              <a:buNone/>
              <a:defRPr sz="1700">
                <a:solidFill>
                  <a:schemeClr val="lt1"/>
                </a:solidFill>
              </a:defRPr>
            </a:lvl3pPr>
            <a:lvl4pPr marL="1828800" lvl="3" indent="-228600" algn="l">
              <a:spcBef>
                <a:spcPts val="1000"/>
              </a:spcBef>
              <a:spcAft>
                <a:spcPts val="0"/>
              </a:spcAft>
              <a:buSzPts val="1200"/>
              <a:buNone/>
              <a:defRPr sz="1500">
                <a:solidFill>
                  <a:schemeClr val="lt1"/>
                </a:solidFill>
              </a:defRPr>
            </a:lvl4pPr>
            <a:lvl5pPr marL="2286000" lvl="4" indent="-228600" algn="l">
              <a:spcBef>
                <a:spcPts val="1000"/>
              </a:spcBef>
              <a:spcAft>
                <a:spcPts val="0"/>
              </a:spcAft>
              <a:buSzPts val="1200"/>
              <a:buNone/>
              <a:defRPr sz="1500">
                <a:solidFill>
                  <a:schemeClr val="lt1"/>
                </a:solidFill>
              </a:defRPr>
            </a:lvl5pPr>
            <a:lvl6pPr marL="2743200" lvl="5" indent="-228600" algn="l">
              <a:spcBef>
                <a:spcPts val="1000"/>
              </a:spcBef>
              <a:spcAft>
                <a:spcPts val="0"/>
              </a:spcAft>
              <a:buSzPts val="1200"/>
              <a:buNone/>
              <a:defRPr sz="1500">
                <a:solidFill>
                  <a:schemeClr val="lt1"/>
                </a:solidFill>
              </a:defRPr>
            </a:lvl6pPr>
            <a:lvl7pPr marL="3200400" lvl="6" indent="-228600" algn="l">
              <a:spcBef>
                <a:spcPts val="1000"/>
              </a:spcBef>
              <a:spcAft>
                <a:spcPts val="0"/>
              </a:spcAft>
              <a:buSzPts val="1200"/>
              <a:buNone/>
              <a:defRPr sz="1500">
                <a:solidFill>
                  <a:schemeClr val="lt1"/>
                </a:solidFill>
              </a:defRPr>
            </a:lvl7pPr>
            <a:lvl8pPr marL="3657600" lvl="7" indent="-228600" algn="l">
              <a:spcBef>
                <a:spcPts val="1000"/>
              </a:spcBef>
              <a:spcAft>
                <a:spcPts val="0"/>
              </a:spcAft>
              <a:buSzPts val="1200"/>
              <a:buNone/>
              <a:defRPr sz="1500">
                <a:solidFill>
                  <a:schemeClr val="lt1"/>
                </a:solidFill>
              </a:defRPr>
            </a:lvl8pPr>
            <a:lvl9pPr marL="4114800" lvl="8" indent="-228600" algn="l">
              <a:spcBef>
                <a:spcPts val="1000"/>
              </a:spcBef>
              <a:spcAft>
                <a:spcPts val="0"/>
              </a:spcAft>
              <a:buSzPts val="1200"/>
              <a:buNone/>
              <a:defRPr sz="1500">
                <a:solidFill>
                  <a:schemeClr val="lt1"/>
                </a:solidFill>
              </a:defRPr>
            </a:lvl9pPr>
          </a:lstStyle>
          <a:p>
            <a:endParaRPr/>
          </a:p>
        </p:txBody>
      </p:sp>
      <p:sp>
        <p:nvSpPr>
          <p:cNvPr id="77" name="Google Shape;77;p16"/>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78" name="Google Shape;78;p16"/>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79" name="Google Shape;79;p16"/>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19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82" name="Google Shape;82;p17"/>
          <p:cNvSpPr txBox="1">
            <a:spLocks noGrp="1"/>
          </p:cNvSpPr>
          <p:nvPr>
            <p:ph type="body" idx="1"/>
          </p:nvPr>
        </p:nvSpPr>
        <p:spPr>
          <a:xfrm>
            <a:off x="827700" y="2060576"/>
            <a:ext cx="3298200" cy="41958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sz="1900"/>
            </a:lvl1pPr>
            <a:lvl2pPr marL="914400" lvl="1" indent="-311150" algn="l">
              <a:spcBef>
                <a:spcPts val="1000"/>
              </a:spcBef>
              <a:spcAft>
                <a:spcPts val="0"/>
              </a:spcAft>
              <a:buSzPts val="1300"/>
              <a:buChar char="►"/>
              <a:defRPr sz="1700"/>
            </a:lvl2pPr>
            <a:lvl3pPr marL="1371600" lvl="2" indent="-304800" algn="l">
              <a:spcBef>
                <a:spcPts val="1000"/>
              </a:spcBef>
              <a:spcAft>
                <a:spcPts val="0"/>
              </a:spcAft>
              <a:buSzPts val="1200"/>
              <a:buChar char="►"/>
              <a:defRPr sz="1500"/>
            </a:lvl3pPr>
            <a:lvl4pPr marL="1828800" lvl="3" indent="-292100" algn="l">
              <a:spcBef>
                <a:spcPts val="1000"/>
              </a:spcBef>
              <a:spcAft>
                <a:spcPts val="0"/>
              </a:spcAft>
              <a:buSzPts val="1000"/>
              <a:buChar char="►"/>
              <a:defRPr sz="1300"/>
            </a:lvl4pPr>
            <a:lvl5pPr marL="2286000" lvl="4" indent="-292100" algn="l">
              <a:spcBef>
                <a:spcPts val="1000"/>
              </a:spcBef>
              <a:spcAft>
                <a:spcPts val="0"/>
              </a:spcAft>
              <a:buSzPts val="1000"/>
              <a:buChar char="►"/>
              <a:defRPr sz="1300"/>
            </a:lvl5pPr>
            <a:lvl6pPr marL="2743200" lvl="5" indent="-292100" algn="l">
              <a:spcBef>
                <a:spcPts val="1000"/>
              </a:spcBef>
              <a:spcAft>
                <a:spcPts val="0"/>
              </a:spcAft>
              <a:buSzPts val="1000"/>
              <a:buChar char="►"/>
              <a:defRPr sz="1300"/>
            </a:lvl6pPr>
            <a:lvl7pPr marL="3200400" lvl="6" indent="-292100" algn="l">
              <a:spcBef>
                <a:spcPts val="1000"/>
              </a:spcBef>
              <a:spcAft>
                <a:spcPts val="0"/>
              </a:spcAft>
              <a:buSzPts val="1000"/>
              <a:buChar char="►"/>
              <a:defRPr sz="1300"/>
            </a:lvl7pPr>
            <a:lvl8pPr marL="3657600" lvl="7" indent="-292100" algn="l">
              <a:spcBef>
                <a:spcPts val="1000"/>
              </a:spcBef>
              <a:spcAft>
                <a:spcPts val="0"/>
              </a:spcAft>
              <a:buSzPts val="1000"/>
              <a:buChar char="►"/>
              <a:defRPr sz="1300"/>
            </a:lvl8pPr>
            <a:lvl9pPr marL="4114800" lvl="8" indent="-292100" algn="l">
              <a:spcBef>
                <a:spcPts val="1000"/>
              </a:spcBef>
              <a:spcAft>
                <a:spcPts val="0"/>
              </a:spcAft>
              <a:buSzPts val="1000"/>
              <a:buChar char="►"/>
              <a:defRPr sz="1300"/>
            </a:lvl9pPr>
          </a:lstStyle>
          <a:p>
            <a:endParaRPr/>
          </a:p>
        </p:txBody>
      </p:sp>
      <p:sp>
        <p:nvSpPr>
          <p:cNvPr id="83" name="Google Shape;83;p17"/>
          <p:cNvSpPr txBox="1">
            <a:spLocks noGrp="1"/>
          </p:cNvSpPr>
          <p:nvPr>
            <p:ph type="body" idx="2"/>
          </p:nvPr>
        </p:nvSpPr>
        <p:spPr>
          <a:xfrm>
            <a:off x="4241975" y="2056093"/>
            <a:ext cx="3298200" cy="42000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sz="1900"/>
            </a:lvl1pPr>
            <a:lvl2pPr marL="914400" lvl="1" indent="-311150" algn="l">
              <a:spcBef>
                <a:spcPts val="1000"/>
              </a:spcBef>
              <a:spcAft>
                <a:spcPts val="0"/>
              </a:spcAft>
              <a:buSzPts val="1300"/>
              <a:buChar char="►"/>
              <a:defRPr sz="1700"/>
            </a:lvl2pPr>
            <a:lvl3pPr marL="1371600" lvl="2" indent="-304800" algn="l">
              <a:spcBef>
                <a:spcPts val="1000"/>
              </a:spcBef>
              <a:spcAft>
                <a:spcPts val="0"/>
              </a:spcAft>
              <a:buSzPts val="1200"/>
              <a:buChar char="►"/>
              <a:defRPr sz="1500"/>
            </a:lvl3pPr>
            <a:lvl4pPr marL="1828800" lvl="3" indent="-292100" algn="l">
              <a:spcBef>
                <a:spcPts val="1000"/>
              </a:spcBef>
              <a:spcAft>
                <a:spcPts val="0"/>
              </a:spcAft>
              <a:buSzPts val="1000"/>
              <a:buChar char="►"/>
              <a:defRPr sz="1300"/>
            </a:lvl4pPr>
            <a:lvl5pPr marL="2286000" lvl="4" indent="-292100" algn="l">
              <a:spcBef>
                <a:spcPts val="1000"/>
              </a:spcBef>
              <a:spcAft>
                <a:spcPts val="0"/>
              </a:spcAft>
              <a:buSzPts val="1000"/>
              <a:buChar char="►"/>
              <a:defRPr sz="1300"/>
            </a:lvl5pPr>
            <a:lvl6pPr marL="2743200" lvl="5" indent="-292100" algn="l">
              <a:spcBef>
                <a:spcPts val="1000"/>
              </a:spcBef>
              <a:spcAft>
                <a:spcPts val="0"/>
              </a:spcAft>
              <a:buSzPts val="1000"/>
              <a:buChar char="►"/>
              <a:defRPr sz="1300"/>
            </a:lvl6pPr>
            <a:lvl7pPr marL="3200400" lvl="6" indent="-292100" algn="l">
              <a:spcBef>
                <a:spcPts val="1000"/>
              </a:spcBef>
              <a:spcAft>
                <a:spcPts val="0"/>
              </a:spcAft>
              <a:buSzPts val="1000"/>
              <a:buChar char="►"/>
              <a:defRPr sz="1300"/>
            </a:lvl7pPr>
            <a:lvl8pPr marL="3657600" lvl="7" indent="-292100" algn="l">
              <a:spcBef>
                <a:spcPts val="1000"/>
              </a:spcBef>
              <a:spcAft>
                <a:spcPts val="0"/>
              </a:spcAft>
              <a:buSzPts val="1000"/>
              <a:buChar char="►"/>
              <a:defRPr sz="1300"/>
            </a:lvl8pPr>
            <a:lvl9pPr marL="4114800" lvl="8" indent="-292100" algn="l">
              <a:spcBef>
                <a:spcPts val="1000"/>
              </a:spcBef>
              <a:spcAft>
                <a:spcPts val="0"/>
              </a:spcAft>
              <a:buSzPts val="1000"/>
              <a:buChar char="►"/>
              <a:defRPr sz="1300"/>
            </a:lvl9pPr>
          </a:lstStyle>
          <a:p>
            <a:endParaRPr/>
          </a:p>
        </p:txBody>
      </p:sp>
      <p:sp>
        <p:nvSpPr>
          <p:cNvPr id="84" name="Google Shape;84;p17"/>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85" name="Google Shape;85;p17"/>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86" name="Google Shape;86;p17"/>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4400"/>
              <a:buFont typeface="Century Gothic"/>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89" name="Google Shape;89;p18"/>
          <p:cNvSpPr txBox="1">
            <a:spLocks noGrp="1"/>
          </p:cNvSpPr>
          <p:nvPr>
            <p:ph type="body" idx="1"/>
          </p:nvPr>
        </p:nvSpPr>
        <p:spPr>
          <a:xfrm>
            <a:off x="827700" y="1905000"/>
            <a:ext cx="32982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90" name="Google Shape;90;p18"/>
          <p:cNvSpPr txBox="1">
            <a:spLocks noGrp="1"/>
          </p:cNvSpPr>
          <p:nvPr>
            <p:ph type="body" idx="2"/>
          </p:nvPr>
        </p:nvSpPr>
        <p:spPr>
          <a:xfrm>
            <a:off x="827700" y="2514600"/>
            <a:ext cx="3298200" cy="37419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sz="1900"/>
            </a:lvl1pPr>
            <a:lvl2pPr marL="914400" lvl="1" indent="-311150" algn="l">
              <a:spcBef>
                <a:spcPts val="1000"/>
              </a:spcBef>
              <a:spcAft>
                <a:spcPts val="0"/>
              </a:spcAft>
              <a:buSzPts val="1300"/>
              <a:buChar char="►"/>
              <a:defRPr sz="1700"/>
            </a:lvl2pPr>
            <a:lvl3pPr marL="1371600" lvl="2" indent="-304800" algn="l">
              <a:spcBef>
                <a:spcPts val="1000"/>
              </a:spcBef>
              <a:spcAft>
                <a:spcPts val="0"/>
              </a:spcAft>
              <a:buSzPts val="1200"/>
              <a:buChar char="►"/>
              <a:defRPr sz="1500"/>
            </a:lvl3pPr>
            <a:lvl4pPr marL="1828800" lvl="3" indent="-292100" algn="l">
              <a:spcBef>
                <a:spcPts val="1000"/>
              </a:spcBef>
              <a:spcAft>
                <a:spcPts val="0"/>
              </a:spcAft>
              <a:buSzPts val="1000"/>
              <a:buChar char="►"/>
              <a:defRPr sz="1300"/>
            </a:lvl4pPr>
            <a:lvl5pPr marL="2286000" lvl="4" indent="-292100" algn="l">
              <a:spcBef>
                <a:spcPts val="1000"/>
              </a:spcBef>
              <a:spcAft>
                <a:spcPts val="0"/>
              </a:spcAft>
              <a:buSzPts val="1000"/>
              <a:buChar char="►"/>
              <a:defRPr sz="1300"/>
            </a:lvl5pPr>
            <a:lvl6pPr marL="2743200" lvl="5" indent="-292100" algn="l">
              <a:spcBef>
                <a:spcPts val="1000"/>
              </a:spcBef>
              <a:spcAft>
                <a:spcPts val="0"/>
              </a:spcAft>
              <a:buSzPts val="1000"/>
              <a:buChar char="►"/>
              <a:defRPr sz="1300"/>
            </a:lvl6pPr>
            <a:lvl7pPr marL="3200400" lvl="6" indent="-292100" algn="l">
              <a:spcBef>
                <a:spcPts val="1000"/>
              </a:spcBef>
              <a:spcAft>
                <a:spcPts val="0"/>
              </a:spcAft>
              <a:buSzPts val="1000"/>
              <a:buChar char="►"/>
              <a:defRPr sz="1300"/>
            </a:lvl7pPr>
            <a:lvl8pPr marL="3657600" lvl="7" indent="-292100" algn="l">
              <a:spcBef>
                <a:spcPts val="1000"/>
              </a:spcBef>
              <a:spcAft>
                <a:spcPts val="0"/>
              </a:spcAft>
              <a:buSzPts val="1000"/>
              <a:buChar char="►"/>
              <a:defRPr sz="1300"/>
            </a:lvl8pPr>
            <a:lvl9pPr marL="4114800" lvl="8" indent="-292100" algn="l">
              <a:spcBef>
                <a:spcPts val="1000"/>
              </a:spcBef>
              <a:spcAft>
                <a:spcPts val="0"/>
              </a:spcAft>
              <a:buSzPts val="1000"/>
              <a:buChar char="►"/>
              <a:defRPr sz="1300"/>
            </a:lvl9pPr>
          </a:lstStyle>
          <a:p>
            <a:endParaRPr/>
          </a:p>
        </p:txBody>
      </p:sp>
      <p:sp>
        <p:nvSpPr>
          <p:cNvPr id="91" name="Google Shape;91;p18"/>
          <p:cNvSpPr txBox="1">
            <a:spLocks noGrp="1"/>
          </p:cNvSpPr>
          <p:nvPr>
            <p:ph type="body" idx="3"/>
          </p:nvPr>
        </p:nvSpPr>
        <p:spPr>
          <a:xfrm>
            <a:off x="4241976" y="1905000"/>
            <a:ext cx="32982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92" name="Google Shape;92;p18"/>
          <p:cNvSpPr txBox="1">
            <a:spLocks noGrp="1"/>
          </p:cNvSpPr>
          <p:nvPr>
            <p:ph type="body" idx="4"/>
          </p:nvPr>
        </p:nvSpPr>
        <p:spPr>
          <a:xfrm>
            <a:off x="4241976" y="2514600"/>
            <a:ext cx="3298200" cy="37419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sz="1900"/>
            </a:lvl1pPr>
            <a:lvl2pPr marL="914400" lvl="1" indent="-311150" algn="l">
              <a:spcBef>
                <a:spcPts val="1000"/>
              </a:spcBef>
              <a:spcAft>
                <a:spcPts val="0"/>
              </a:spcAft>
              <a:buSzPts val="1300"/>
              <a:buChar char="►"/>
              <a:defRPr sz="1700"/>
            </a:lvl2pPr>
            <a:lvl3pPr marL="1371600" lvl="2" indent="-304800" algn="l">
              <a:spcBef>
                <a:spcPts val="1000"/>
              </a:spcBef>
              <a:spcAft>
                <a:spcPts val="0"/>
              </a:spcAft>
              <a:buSzPts val="1200"/>
              <a:buChar char="►"/>
              <a:defRPr sz="1500"/>
            </a:lvl3pPr>
            <a:lvl4pPr marL="1828800" lvl="3" indent="-292100" algn="l">
              <a:spcBef>
                <a:spcPts val="1000"/>
              </a:spcBef>
              <a:spcAft>
                <a:spcPts val="0"/>
              </a:spcAft>
              <a:buSzPts val="1000"/>
              <a:buChar char="►"/>
              <a:defRPr sz="1300"/>
            </a:lvl4pPr>
            <a:lvl5pPr marL="2286000" lvl="4" indent="-292100" algn="l">
              <a:spcBef>
                <a:spcPts val="1000"/>
              </a:spcBef>
              <a:spcAft>
                <a:spcPts val="0"/>
              </a:spcAft>
              <a:buSzPts val="1000"/>
              <a:buChar char="►"/>
              <a:defRPr sz="1300"/>
            </a:lvl5pPr>
            <a:lvl6pPr marL="2743200" lvl="5" indent="-292100" algn="l">
              <a:spcBef>
                <a:spcPts val="1000"/>
              </a:spcBef>
              <a:spcAft>
                <a:spcPts val="0"/>
              </a:spcAft>
              <a:buSzPts val="1000"/>
              <a:buChar char="►"/>
              <a:defRPr sz="1300"/>
            </a:lvl6pPr>
            <a:lvl7pPr marL="3200400" lvl="6" indent="-292100" algn="l">
              <a:spcBef>
                <a:spcPts val="1000"/>
              </a:spcBef>
              <a:spcAft>
                <a:spcPts val="0"/>
              </a:spcAft>
              <a:buSzPts val="1000"/>
              <a:buChar char="►"/>
              <a:defRPr sz="1300"/>
            </a:lvl7pPr>
            <a:lvl8pPr marL="3657600" lvl="7" indent="-292100" algn="l">
              <a:spcBef>
                <a:spcPts val="1000"/>
              </a:spcBef>
              <a:spcAft>
                <a:spcPts val="0"/>
              </a:spcAft>
              <a:buSzPts val="1000"/>
              <a:buChar char="►"/>
              <a:defRPr sz="1300"/>
            </a:lvl8pPr>
            <a:lvl9pPr marL="4114800" lvl="8" indent="-292100" algn="l">
              <a:spcBef>
                <a:spcPts val="1000"/>
              </a:spcBef>
              <a:spcAft>
                <a:spcPts val="0"/>
              </a:spcAft>
              <a:buSzPts val="1000"/>
              <a:buChar char="►"/>
              <a:defRPr sz="1300"/>
            </a:lvl9pPr>
          </a:lstStyle>
          <a:p>
            <a:endParaRPr/>
          </a:p>
        </p:txBody>
      </p:sp>
      <p:sp>
        <p:nvSpPr>
          <p:cNvPr id="93" name="Google Shape;93;p18"/>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94" name="Google Shape;94;p18"/>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95" name="Google Shape;95;p18"/>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19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98" name="Google Shape;98;p19"/>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99" name="Google Shape;99;p19"/>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00" name="Google Shape;100;p19"/>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0"/>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03" name="Google Shape;103;p20"/>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04" name="Google Shape;104;p20"/>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866441" y="1447800"/>
            <a:ext cx="2551500" cy="14475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Clr>
                <a:schemeClr val="lt2"/>
              </a:buClr>
              <a:buSzPts val="2500"/>
              <a:buFont typeface="Century Gothic"/>
              <a:buNone/>
              <a:defRPr sz="2500" b="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07" name="Google Shape;107;p21"/>
          <p:cNvSpPr txBox="1">
            <a:spLocks noGrp="1"/>
          </p:cNvSpPr>
          <p:nvPr>
            <p:ph type="body" idx="1"/>
          </p:nvPr>
        </p:nvSpPr>
        <p:spPr>
          <a:xfrm>
            <a:off x="3589397" y="1447800"/>
            <a:ext cx="3897900" cy="4572000"/>
          </a:xfrm>
          <a:prstGeom prst="rect">
            <a:avLst/>
          </a:prstGeom>
          <a:noFill/>
          <a:ln>
            <a:noFill/>
          </a:ln>
        </p:spPr>
        <p:txBody>
          <a:bodyPr spcFirstLastPara="1" wrap="square" lIns="96100" tIns="48050" rIns="96100" bIns="48050" anchor="ctr" anchorCtr="0">
            <a:normAutofit/>
          </a:bodyPr>
          <a:lstStyle>
            <a:lvl1pPr marL="457200" lvl="0" indent="-336550" algn="l">
              <a:spcBef>
                <a:spcPts val="1000"/>
              </a:spcBef>
              <a:spcAft>
                <a:spcPts val="0"/>
              </a:spcAft>
              <a:buSzPts val="1700"/>
              <a:buChar char="►"/>
              <a:defRPr sz="2100"/>
            </a:lvl1pPr>
            <a:lvl2pPr marL="914400" lvl="1" indent="-323850" algn="l">
              <a:spcBef>
                <a:spcPts val="1000"/>
              </a:spcBef>
              <a:spcAft>
                <a:spcPts val="0"/>
              </a:spcAft>
              <a:buSzPts val="1500"/>
              <a:buChar char="►"/>
              <a:defRPr sz="1900"/>
            </a:lvl2pPr>
            <a:lvl3pPr marL="1371600" lvl="2" indent="-311150" algn="l">
              <a:spcBef>
                <a:spcPts val="1000"/>
              </a:spcBef>
              <a:spcAft>
                <a:spcPts val="0"/>
              </a:spcAft>
              <a:buSzPts val="1300"/>
              <a:buChar char="►"/>
              <a:defRPr sz="1700"/>
            </a:lvl3pPr>
            <a:lvl4pPr marL="1828800" lvl="3" indent="-304800" algn="l">
              <a:spcBef>
                <a:spcPts val="1000"/>
              </a:spcBef>
              <a:spcAft>
                <a:spcPts val="0"/>
              </a:spcAft>
              <a:buSzPts val="1200"/>
              <a:buChar char="►"/>
              <a:defRPr sz="1500"/>
            </a:lvl4pPr>
            <a:lvl5pPr marL="2286000" lvl="4" indent="-304800" algn="l">
              <a:spcBef>
                <a:spcPts val="1000"/>
              </a:spcBef>
              <a:spcAft>
                <a:spcPts val="0"/>
              </a:spcAft>
              <a:buSzPts val="1200"/>
              <a:buChar char="►"/>
              <a:defRPr sz="1500"/>
            </a:lvl5pPr>
            <a:lvl6pPr marL="2743200" lvl="5" indent="-304800" algn="l">
              <a:spcBef>
                <a:spcPts val="1000"/>
              </a:spcBef>
              <a:spcAft>
                <a:spcPts val="0"/>
              </a:spcAft>
              <a:buSzPts val="1200"/>
              <a:buChar char="►"/>
              <a:defRPr sz="1500"/>
            </a:lvl6pPr>
            <a:lvl7pPr marL="3200400" lvl="6" indent="-304800" algn="l">
              <a:spcBef>
                <a:spcPts val="1000"/>
              </a:spcBef>
              <a:spcAft>
                <a:spcPts val="0"/>
              </a:spcAft>
              <a:buSzPts val="1200"/>
              <a:buChar char="►"/>
              <a:defRPr sz="1500"/>
            </a:lvl7pPr>
            <a:lvl8pPr marL="3657600" lvl="7" indent="-304800" algn="l">
              <a:spcBef>
                <a:spcPts val="1000"/>
              </a:spcBef>
              <a:spcAft>
                <a:spcPts val="0"/>
              </a:spcAft>
              <a:buSzPts val="1200"/>
              <a:buChar char="►"/>
              <a:defRPr sz="1500"/>
            </a:lvl8pPr>
            <a:lvl9pPr marL="4114800" lvl="8" indent="-304800" algn="l">
              <a:spcBef>
                <a:spcPts val="1000"/>
              </a:spcBef>
              <a:spcAft>
                <a:spcPts val="0"/>
              </a:spcAft>
              <a:buSzPts val="1200"/>
              <a:buChar char="►"/>
              <a:defRPr sz="1500"/>
            </a:lvl9pPr>
          </a:lstStyle>
          <a:p>
            <a:endParaRPr/>
          </a:p>
        </p:txBody>
      </p:sp>
      <p:sp>
        <p:nvSpPr>
          <p:cNvPr id="108" name="Google Shape;108;p21"/>
          <p:cNvSpPr txBox="1">
            <a:spLocks noGrp="1"/>
          </p:cNvSpPr>
          <p:nvPr>
            <p:ph type="body" idx="2"/>
          </p:nvPr>
        </p:nvSpPr>
        <p:spPr>
          <a:xfrm>
            <a:off x="866441" y="3129281"/>
            <a:ext cx="2551500" cy="28956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09" name="Google Shape;109;p21"/>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10" name="Google Shape;110;p21"/>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11" name="Google Shape;111;p21"/>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600"/>
          </a:xfrm>
          <a:prstGeom prst="rect">
            <a:avLst/>
          </a:prstGeom>
        </p:spPr>
        <p:txBody>
          <a:bodyPr spcFirstLastPara="1" wrap="square" lIns="96100" tIns="96100" rIns="96100" bIns="96100"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5" name="Google Shape;15;p3"/>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865656" y="1854192"/>
            <a:ext cx="3820800" cy="1574700"/>
          </a:xfrm>
          <a:prstGeom prst="rect">
            <a:avLst/>
          </a:prstGeom>
          <a:noFill/>
          <a:ln>
            <a:noFill/>
          </a:ln>
        </p:spPr>
        <p:txBody>
          <a:bodyPr spcFirstLastPara="1" wrap="square" lIns="96100" tIns="48050" rIns="96100" bIns="48050" anchor="b" anchorCtr="0">
            <a:normAutofit/>
          </a:bodyPr>
          <a:lstStyle>
            <a:lvl1pPr lvl="0" algn="l">
              <a:spcBef>
                <a:spcPts val="0"/>
              </a:spcBef>
              <a:spcAft>
                <a:spcPts val="0"/>
              </a:spcAft>
              <a:buClr>
                <a:schemeClr val="lt2"/>
              </a:buClr>
              <a:buSzPts val="3800"/>
              <a:buFont typeface="Century Gothic"/>
              <a:buNone/>
              <a:defRPr sz="3800" b="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14" name="Google Shape;114;p22"/>
          <p:cNvSpPr>
            <a:spLocks noGrp="1"/>
          </p:cNvSpPr>
          <p:nvPr>
            <p:ph type="pic" idx="2"/>
          </p:nvPr>
        </p:nvSpPr>
        <p:spPr>
          <a:xfrm>
            <a:off x="5213517" y="1143000"/>
            <a:ext cx="2400900" cy="4572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15" name="Google Shape;115;p22"/>
          <p:cNvSpPr txBox="1">
            <a:spLocks noGrp="1"/>
          </p:cNvSpPr>
          <p:nvPr>
            <p:ph type="body" idx="1"/>
          </p:nvPr>
        </p:nvSpPr>
        <p:spPr>
          <a:xfrm>
            <a:off x="866441" y="3657600"/>
            <a:ext cx="3814800" cy="13716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16" name="Google Shape;116;p22"/>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17" name="Google Shape;117;p22"/>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18" name="Google Shape;118;p22"/>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866443" y="4800587"/>
            <a:ext cx="6621000" cy="566700"/>
          </a:xfrm>
          <a:prstGeom prst="rect">
            <a:avLst/>
          </a:prstGeom>
          <a:noFill/>
          <a:ln>
            <a:noFill/>
          </a:ln>
        </p:spPr>
        <p:txBody>
          <a:bodyPr spcFirstLastPara="1" wrap="square" lIns="96100" tIns="48050" rIns="96100" bIns="48050" anchor="b" anchorCtr="0">
            <a:normAutofit/>
          </a:bodyPr>
          <a:lstStyle>
            <a:lvl1pPr lvl="0" algn="l">
              <a:spcBef>
                <a:spcPts val="0"/>
              </a:spcBef>
              <a:spcAft>
                <a:spcPts val="0"/>
              </a:spcAft>
              <a:buClr>
                <a:schemeClr val="lt2"/>
              </a:buClr>
              <a:buSzPts val="2500"/>
              <a:buFont typeface="Century Gothic"/>
              <a:buNone/>
              <a:defRPr sz="2500" b="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21" name="Google Shape;121;p23"/>
          <p:cNvSpPr>
            <a:spLocks noGrp="1"/>
          </p:cNvSpPr>
          <p:nvPr>
            <p:ph type="pic" idx="2"/>
          </p:nvPr>
        </p:nvSpPr>
        <p:spPr>
          <a:xfrm>
            <a:off x="866442" y="685800"/>
            <a:ext cx="6621000" cy="36408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22" name="Google Shape;122;p23"/>
          <p:cNvSpPr txBox="1">
            <a:spLocks noGrp="1"/>
          </p:cNvSpPr>
          <p:nvPr>
            <p:ph type="body" idx="1"/>
          </p:nvPr>
        </p:nvSpPr>
        <p:spPr>
          <a:xfrm>
            <a:off x="866443" y="5367325"/>
            <a:ext cx="6621000" cy="4935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000"/>
              <a:buNone/>
              <a:defRPr sz="13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23" name="Google Shape;123;p23"/>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24" name="Google Shape;124;p23"/>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25" name="Google Shape;125;p23"/>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866442" y="1447800"/>
            <a:ext cx="6621000" cy="19815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5000"/>
              <a:buFont typeface="Century Gothic"/>
              <a:buNone/>
              <a:defRPr sz="500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28" name="Google Shape;128;p24"/>
          <p:cNvSpPr txBox="1">
            <a:spLocks noGrp="1"/>
          </p:cNvSpPr>
          <p:nvPr>
            <p:ph type="body" idx="1"/>
          </p:nvPr>
        </p:nvSpPr>
        <p:spPr>
          <a:xfrm>
            <a:off x="866442" y="3657600"/>
            <a:ext cx="6621000" cy="2362200"/>
          </a:xfrm>
          <a:prstGeom prst="rect">
            <a:avLst/>
          </a:prstGeom>
          <a:noFill/>
          <a:ln>
            <a:noFill/>
          </a:ln>
        </p:spPr>
        <p:txBody>
          <a:bodyPr spcFirstLastPara="1" wrap="square" lIns="96100" tIns="48050" rIns="96100" bIns="48050" anchor="ctr" anchorCtr="0">
            <a:normAutofit/>
          </a:bodyPr>
          <a:lstStyle>
            <a:lvl1pPr marL="457200" lvl="0" indent="-228600" algn="l">
              <a:spcBef>
                <a:spcPts val="1000"/>
              </a:spcBef>
              <a:spcAft>
                <a:spcPts val="0"/>
              </a:spcAft>
              <a:buSzPts val="1500"/>
              <a:buNone/>
              <a:defRPr sz="19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29" name="Google Shape;129;p24"/>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30" name="Google Shape;130;p24"/>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31" name="Google Shape;131;p24"/>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1181409" y="1447800"/>
            <a:ext cx="6000900" cy="23235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5000"/>
              <a:buFont typeface="Century Gothic"/>
              <a:buNone/>
              <a:defRPr sz="500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34" name="Google Shape;134;p25"/>
          <p:cNvSpPr txBox="1">
            <a:spLocks noGrp="1"/>
          </p:cNvSpPr>
          <p:nvPr>
            <p:ph type="body" idx="1"/>
          </p:nvPr>
        </p:nvSpPr>
        <p:spPr>
          <a:xfrm>
            <a:off x="1448177" y="3771174"/>
            <a:ext cx="5461200" cy="3420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b="0" i="0" cap="small">
                <a:solidFill>
                  <a:srgbClr val="86D1D8"/>
                </a:solidFill>
                <a:latin typeface="Century Gothic"/>
                <a:ea typeface="Century Gothic"/>
                <a:cs typeface="Century Gothic"/>
                <a:sym typeface="Century Gothic"/>
              </a:defRPr>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35" name="Google Shape;135;p25"/>
          <p:cNvSpPr txBox="1">
            <a:spLocks noGrp="1"/>
          </p:cNvSpPr>
          <p:nvPr>
            <p:ph type="body" idx="2"/>
          </p:nvPr>
        </p:nvSpPr>
        <p:spPr>
          <a:xfrm>
            <a:off x="866442" y="4350657"/>
            <a:ext cx="6621000" cy="1676400"/>
          </a:xfrm>
          <a:prstGeom prst="rect">
            <a:avLst/>
          </a:prstGeom>
          <a:noFill/>
          <a:ln>
            <a:noFill/>
          </a:ln>
        </p:spPr>
        <p:txBody>
          <a:bodyPr spcFirstLastPara="1" wrap="square" lIns="96100" tIns="48050" rIns="96100" bIns="48050" anchor="ctr" anchorCtr="0">
            <a:normAutofit/>
          </a:bodyPr>
          <a:lstStyle>
            <a:lvl1pPr marL="457200" lvl="0" indent="-228600" algn="l">
              <a:spcBef>
                <a:spcPts val="1000"/>
              </a:spcBef>
              <a:spcAft>
                <a:spcPts val="0"/>
              </a:spcAft>
              <a:buSzPts val="1500"/>
              <a:buNone/>
              <a:defRPr sz="19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36" name="Google Shape;136;p25"/>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37" name="Google Shape;137;p25"/>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38" name="Google Shape;138;p25"/>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139" name="Google Shape;139;p25"/>
          <p:cNvSpPr txBox="1"/>
          <p:nvPr/>
        </p:nvSpPr>
        <p:spPr>
          <a:xfrm>
            <a:off x="673897" y="971253"/>
            <a:ext cx="601500" cy="2067300"/>
          </a:xfrm>
          <a:prstGeom prst="rect">
            <a:avLst/>
          </a:prstGeom>
          <a:noFill/>
          <a:ln>
            <a:noFill/>
          </a:ln>
        </p:spPr>
        <p:txBody>
          <a:bodyPr spcFirstLastPara="1" wrap="square" lIns="96100" tIns="48050" rIns="96100" bIns="48050" anchor="t" anchorCtr="0">
            <a:spAutoFit/>
          </a:bodyPr>
          <a:lstStyle/>
          <a:p>
            <a:pPr marL="0" marR="0" lvl="0" indent="0" algn="r" rtl="0">
              <a:spcBef>
                <a:spcPts val="0"/>
              </a:spcBef>
              <a:spcAft>
                <a:spcPts val="0"/>
              </a:spcAft>
              <a:buNone/>
            </a:pPr>
            <a:r>
              <a:rPr lang="en" sz="12800" b="0" i="0">
                <a:solidFill>
                  <a:srgbClr val="86D1D8"/>
                </a:solidFill>
                <a:latin typeface="Arial"/>
                <a:ea typeface="Arial"/>
                <a:cs typeface="Arial"/>
                <a:sym typeface="Arial"/>
              </a:rPr>
              <a:t>“</a:t>
            </a:r>
            <a:endParaRPr sz="1500"/>
          </a:p>
        </p:txBody>
      </p:sp>
      <p:sp>
        <p:nvSpPr>
          <p:cNvPr id="140" name="Google Shape;140;p25"/>
          <p:cNvSpPr txBox="1"/>
          <p:nvPr/>
        </p:nvSpPr>
        <p:spPr>
          <a:xfrm>
            <a:off x="6999690" y="2613787"/>
            <a:ext cx="601500" cy="2067300"/>
          </a:xfrm>
          <a:prstGeom prst="rect">
            <a:avLst/>
          </a:prstGeom>
          <a:noFill/>
          <a:ln>
            <a:noFill/>
          </a:ln>
        </p:spPr>
        <p:txBody>
          <a:bodyPr spcFirstLastPara="1" wrap="square" lIns="96100" tIns="48050" rIns="96100" bIns="48050" anchor="t" anchorCtr="0">
            <a:spAutoFit/>
          </a:bodyPr>
          <a:lstStyle/>
          <a:p>
            <a:pPr marL="0" marR="0" lvl="0" indent="0" algn="r" rtl="0">
              <a:spcBef>
                <a:spcPts val="0"/>
              </a:spcBef>
              <a:spcAft>
                <a:spcPts val="0"/>
              </a:spcAft>
              <a:buNone/>
            </a:pPr>
            <a:r>
              <a:rPr lang="en" sz="12800" b="0" i="0">
                <a:solidFill>
                  <a:srgbClr val="86D1D8"/>
                </a:solidFill>
                <a:latin typeface="Arial"/>
                <a:ea typeface="Arial"/>
                <a:cs typeface="Arial"/>
                <a:sym typeface="Arial"/>
              </a:rPr>
              <a:t>”</a:t>
            </a:r>
            <a:endParaRPr sz="15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866441" y="3124201"/>
            <a:ext cx="6621000" cy="16530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Clr>
                <a:schemeClr val="lt2"/>
              </a:buClr>
              <a:buSzPts val="4200"/>
              <a:buFont typeface="Century Gothic"/>
              <a:buNone/>
              <a:defRPr sz="4200" b="0" cap="none"/>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43" name="Google Shape;143;p26"/>
          <p:cNvSpPr txBox="1">
            <a:spLocks noGrp="1"/>
          </p:cNvSpPr>
          <p:nvPr>
            <p:ph type="body" idx="1"/>
          </p:nvPr>
        </p:nvSpPr>
        <p:spPr>
          <a:xfrm>
            <a:off x="866442" y="4777381"/>
            <a:ext cx="6621000" cy="8604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700"/>
              <a:buNone/>
              <a:defRPr sz="2100" cap="none">
                <a:solidFill>
                  <a:srgbClr val="86D1D8"/>
                </a:solidFill>
              </a:defRPr>
            </a:lvl1pPr>
            <a:lvl2pPr marL="914400" lvl="1" indent="-228600" algn="l">
              <a:spcBef>
                <a:spcPts val="1000"/>
              </a:spcBef>
              <a:spcAft>
                <a:spcPts val="0"/>
              </a:spcAft>
              <a:buSzPts val="1500"/>
              <a:buNone/>
              <a:defRPr sz="1900">
                <a:solidFill>
                  <a:schemeClr val="lt1"/>
                </a:solidFill>
              </a:defRPr>
            </a:lvl2pPr>
            <a:lvl3pPr marL="1371600" lvl="2" indent="-228600" algn="l">
              <a:spcBef>
                <a:spcPts val="1000"/>
              </a:spcBef>
              <a:spcAft>
                <a:spcPts val="0"/>
              </a:spcAft>
              <a:buSzPts val="1300"/>
              <a:buNone/>
              <a:defRPr sz="1700">
                <a:solidFill>
                  <a:schemeClr val="lt1"/>
                </a:solidFill>
              </a:defRPr>
            </a:lvl3pPr>
            <a:lvl4pPr marL="1828800" lvl="3" indent="-228600" algn="l">
              <a:spcBef>
                <a:spcPts val="1000"/>
              </a:spcBef>
              <a:spcAft>
                <a:spcPts val="0"/>
              </a:spcAft>
              <a:buSzPts val="1200"/>
              <a:buNone/>
              <a:defRPr sz="1500">
                <a:solidFill>
                  <a:schemeClr val="lt1"/>
                </a:solidFill>
              </a:defRPr>
            </a:lvl4pPr>
            <a:lvl5pPr marL="2286000" lvl="4" indent="-228600" algn="l">
              <a:spcBef>
                <a:spcPts val="1000"/>
              </a:spcBef>
              <a:spcAft>
                <a:spcPts val="0"/>
              </a:spcAft>
              <a:buSzPts val="1200"/>
              <a:buNone/>
              <a:defRPr sz="1500">
                <a:solidFill>
                  <a:schemeClr val="lt1"/>
                </a:solidFill>
              </a:defRPr>
            </a:lvl5pPr>
            <a:lvl6pPr marL="2743200" lvl="5" indent="-228600" algn="l">
              <a:spcBef>
                <a:spcPts val="1000"/>
              </a:spcBef>
              <a:spcAft>
                <a:spcPts val="0"/>
              </a:spcAft>
              <a:buSzPts val="1200"/>
              <a:buNone/>
              <a:defRPr sz="1500">
                <a:solidFill>
                  <a:schemeClr val="lt1"/>
                </a:solidFill>
              </a:defRPr>
            </a:lvl6pPr>
            <a:lvl7pPr marL="3200400" lvl="6" indent="-228600" algn="l">
              <a:spcBef>
                <a:spcPts val="1000"/>
              </a:spcBef>
              <a:spcAft>
                <a:spcPts val="0"/>
              </a:spcAft>
              <a:buSzPts val="1200"/>
              <a:buNone/>
              <a:defRPr sz="1500">
                <a:solidFill>
                  <a:schemeClr val="lt1"/>
                </a:solidFill>
              </a:defRPr>
            </a:lvl7pPr>
            <a:lvl8pPr marL="3657600" lvl="7" indent="-228600" algn="l">
              <a:spcBef>
                <a:spcPts val="1000"/>
              </a:spcBef>
              <a:spcAft>
                <a:spcPts val="0"/>
              </a:spcAft>
              <a:buSzPts val="1200"/>
              <a:buNone/>
              <a:defRPr sz="1500">
                <a:solidFill>
                  <a:schemeClr val="lt1"/>
                </a:solidFill>
              </a:defRPr>
            </a:lvl8pPr>
            <a:lvl9pPr marL="4114800" lvl="8" indent="-228600" algn="l">
              <a:spcBef>
                <a:spcPts val="1000"/>
              </a:spcBef>
              <a:spcAft>
                <a:spcPts val="0"/>
              </a:spcAft>
              <a:buSzPts val="1200"/>
              <a:buNone/>
              <a:defRPr sz="1500">
                <a:solidFill>
                  <a:schemeClr val="lt1"/>
                </a:solidFill>
              </a:defRPr>
            </a:lvl9pPr>
          </a:lstStyle>
          <a:p>
            <a:endParaRPr/>
          </a:p>
        </p:txBody>
      </p:sp>
      <p:sp>
        <p:nvSpPr>
          <p:cNvPr id="144" name="Google Shape;144;p26"/>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45" name="Google Shape;145;p26"/>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46" name="Google Shape;146;p26"/>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4400"/>
              <a:buFont typeface="Century Gothic"/>
              <a:buNone/>
              <a:defRPr sz="440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49" name="Google Shape;149;p27"/>
          <p:cNvSpPr txBox="1">
            <a:spLocks noGrp="1"/>
          </p:cNvSpPr>
          <p:nvPr>
            <p:ph type="body" idx="1"/>
          </p:nvPr>
        </p:nvSpPr>
        <p:spPr>
          <a:xfrm>
            <a:off x="474834" y="1981200"/>
            <a:ext cx="22107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150" name="Google Shape;150;p27"/>
          <p:cNvSpPr txBox="1">
            <a:spLocks noGrp="1"/>
          </p:cNvSpPr>
          <p:nvPr>
            <p:ph type="body" idx="2"/>
          </p:nvPr>
        </p:nvSpPr>
        <p:spPr>
          <a:xfrm>
            <a:off x="489475" y="2667000"/>
            <a:ext cx="2196000" cy="35892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51" name="Google Shape;151;p27"/>
          <p:cNvSpPr txBox="1">
            <a:spLocks noGrp="1"/>
          </p:cNvSpPr>
          <p:nvPr>
            <p:ph type="body" idx="3"/>
          </p:nvPr>
        </p:nvSpPr>
        <p:spPr>
          <a:xfrm>
            <a:off x="2913504" y="1981200"/>
            <a:ext cx="22029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152" name="Google Shape;152;p27"/>
          <p:cNvSpPr txBox="1">
            <a:spLocks noGrp="1"/>
          </p:cNvSpPr>
          <p:nvPr>
            <p:ph type="body" idx="4"/>
          </p:nvPr>
        </p:nvSpPr>
        <p:spPr>
          <a:xfrm>
            <a:off x="2905586" y="2667000"/>
            <a:ext cx="2210700" cy="35892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53" name="Google Shape;153;p27"/>
          <p:cNvSpPr txBox="1">
            <a:spLocks noGrp="1"/>
          </p:cNvSpPr>
          <p:nvPr>
            <p:ph type="body" idx="5"/>
          </p:nvPr>
        </p:nvSpPr>
        <p:spPr>
          <a:xfrm>
            <a:off x="5344917" y="1981200"/>
            <a:ext cx="21996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154" name="Google Shape;154;p27"/>
          <p:cNvSpPr txBox="1">
            <a:spLocks noGrp="1"/>
          </p:cNvSpPr>
          <p:nvPr>
            <p:ph type="body" idx="6"/>
          </p:nvPr>
        </p:nvSpPr>
        <p:spPr>
          <a:xfrm>
            <a:off x="5344917" y="2667000"/>
            <a:ext cx="2199600" cy="35892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cxnSp>
        <p:nvCxnSpPr>
          <p:cNvPr id="155" name="Google Shape;155;p27"/>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56" name="Google Shape;156;p27"/>
          <p:cNvCxnSpPr/>
          <p:nvPr/>
        </p:nvCxnSpPr>
        <p:spPr>
          <a:xfrm>
            <a:off x="5223030"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57" name="Google Shape;157;p27"/>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58" name="Google Shape;158;p27"/>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59" name="Google Shape;159;p27"/>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4400"/>
              <a:buFont typeface="Century Gothic"/>
              <a:buNone/>
              <a:defRPr sz="4400"/>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62" name="Google Shape;162;p28"/>
          <p:cNvSpPr txBox="1">
            <a:spLocks noGrp="1"/>
          </p:cNvSpPr>
          <p:nvPr>
            <p:ph type="body" idx="1"/>
          </p:nvPr>
        </p:nvSpPr>
        <p:spPr>
          <a:xfrm>
            <a:off x="489475" y="4250949"/>
            <a:ext cx="22056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163" name="Google Shape;163;p28"/>
          <p:cNvSpPr>
            <a:spLocks noGrp="1"/>
          </p:cNvSpPr>
          <p:nvPr>
            <p:ph type="pic" idx="2"/>
          </p:nvPr>
        </p:nvSpPr>
        <p:spPr>
          <a:xfrm>
            <a:off x="489475" y="2209800"/>
            <a:ext cx="2205600"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4" name="Google Shape;164;p28"/>
          <p:cNvSpPr txBox="1">
            <a:spLocks noGrp="1"/>
          </p:cNvSpPr>
          <p:nvPr>
            <p:ph type="body" idx="3"/>
          </p:nvPr>
        </p:nvSpPr>
        <p:spPr>
          <a:xfrm>
            <a:off x="489475" y="4827212"/>
            <a:ext cx="2205600" cy="6591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65" name="Google Shape;165;p28"/>
          <p:cNvSpPr txBox="1">
            <a:spLocks noGrp="1"/>
          </p:cNvSpPr>
          <p:nvPr>
            <p:ph type="body" idx="4"/>
          </p:nvPr>
        </p:nvSpPr>
        <p:spPr>
          <a:xfrm>
            <a:off x="2917792" y="4250949"/>
            <a:ext cx="21984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166" name="Google Shape;166;p28"/>
          <p:cNvSpPr>
            <a:spLocks noGrp="1"/>
          </p:cNvSpPr>
          <p:nvPr>
            <p:ph type="pic" idx="5"/>
          </p:nvPr>
        </p:nvSpPr>
        <p:spPr>
          <a:xfrm>
            <a:off x="2917791" y="2209800"/>
            <a:ext cx="2198400"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7" name="Google Shape;167;p28"/>
          <p:cNvSpPr txBox="1">
            <a:spLocks noGrp="1"/>
          </p:cNvSpPr>
          <p:nvPr>
            <p:ph type="body" idx="6"/>
          </p:nvPr>
        </p:nvSpPr>
        <p:spPr>
          <a:xfrm>
            <a:off x="2916776" y="4827211"/>
            <a:ext cx="2201400" cy="6591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sp>
        <p:nvSpPr>
          <p:cNvPr id="168" name="Google Shape;168;p28"/>
          <p:cNvSpPr txBox="1">
            <a:spLocks noGrp="1"/>
          </p:cNvSpPr>
          <p:nvPr>
            <p:ph type="body" idx="7"/>
          </p:nvPr>
        </p:nvSpPr>
        <p:spPr>
          <a:xfrm>
            <a:off x="5344917" y="4250949"/>
            <a:ext cx="2199600" cy="576300"/>
          </a:xfrm>
          <a:prstGeom prst="rect">
            <a:avLst/>
          </a:prstGeom>
          <a:noFill/>
          <a:ln>
            <a:noFill/>
          </a:ln>
        </p:spPr>
        <p:txBody>
          <a:bodyPr spcFirstLastPara="1" wrap="square" lIns="96100" tIns="48050" rIns="96100" bIns="48050" anchor="b" anchorCtr="0">
            <a:noAutofit/>
          </a:bodyPr>
          <a:lstStyle>
            <a:lvl1pPr marL="457200" lvl="0" indent="-228600" algn="l">
              <a:spcBef>
                <a:spcPts val="1000"/>
              </a:spcBef>
              <a:spcAft>
                <a:spcPts val="0"/>
              </a:spcAft>
              <a:buSzPts val="2000"/>
              <a:buNone/>
              <a:defRPr sz="2500" b="0">
                <a:solidFill>
                  <a:srgbClr val="86D1D8"/>
                </a:solidFill>
              </a:defRPr>
            </a:lvl1pPr>
            <a:lvl2pPr marL="914400" lvl="1" indent="-228600" algn="l">
              <a:spcBef>
                <a:spcPts val="1000"/>
              </a:spcBef>
              <a:spcAft>
                <a:spcPts val="0"/>
              </a:spcAft>
              <a:buSzPts val="1700"/>
              <a:buNone/>
              <a:defRPr sz="2100" b="1"/>
            </a:lvl2pPr>
            <a:lvl3pPr marL="1371600" lvl="2" indent="-228600" algn="l">
              <a:spcBef>
                <a:spcPts val="1000"/>
              </a:spcBef>
              <a:spcAft>
                <a:spcPts val="0"/>
              </a:spcAft>
              <a:buSzPts val="1500"/>
              <a:buNone/>
              <a:defRPr sz="1900" b="1"/>
            </a:lvl3pPr>
            <a:lvl4pPr marL="1828800" lvl="3" indent="-228600" algn="l">
              <a:spcBef>
                <a:spcPts val="1000"/>
              </a:spcBef>
              <a:spcAft>
                <a:spcPts val="0"/>
              </a:spcAft>
              <a:buSzPts val="1300"/>
              <a:buNone/>
              <a:defRPr sz="1700" b="1"/>
            </a:lvl4pPr>
            <a:lvl5pPr marL="2286000" lvl="4" indent="-228600" algn="l">
              <a:spcBef>
                <a:spcPts val="1000"/>
              </a:spcBef>
              <a:spcAft>
                <a:spcPts val="0"/>
              </a:spcAft>
              <a:buSzPts val="1300"/>
              <a:buNone/>
              <a:defRPr sz="1700" b="1"/>
            </a:lvl5pPr>
            <a:lvl6pPr marL="2743200" lvl="5" indent="-228600" algn="l">
              <a:spcBef>
                <a:spcPts val="1000"/>
              </a:spcBef>
              <a:spcAft>
                <a:spcPts val="0"/>
              </a:spcAft>
              <a:buSzPts val="1300"/>
              <a:buNone/>
              <a:defRPr sz="1700" b="1"/>
            </a:lvl6pPr>
            <a:lvl7pPr marL="3200400" lvl="6" indent="-228600" algn="l">
              <a:spcBef>
                <a:spcPts val="1000"/>
              </a:spcBef>
              <a:spcAft>
                <a:spcPts val="0"/>
              </a:spcAft>
              <a:buSzPts val="1300"/>
              <a:buNone/>
              <a:defRPr sz="1700" b="1"/>
            </a:lvl7pPr>
            <a:lvl8pPr marL="3657600" lvl="7" indent="-228600" algn="l">
              <a:spcBef>
                <a:spcPts val="1000"/>
              </a:spcBef>
              <a:spcAft>
                <a:spcPts val="0"/>
              </a:spcAft>
              <a:buSzPts val="1300"/>
              <a:buNone/>
              <a:defRPr sz="1700" b="1"/>
            </a:lvl8pPr>
            <a:lvl9pPr marL="4114800" lvl="8" indent="-228600" algn="l">
              <a:spcBef>
                <a:spcPts val="1000"/>
              </a:spcBef>
              <a:spcAft>
                <a:spcPts val="0"/>
              </a:spcAft>
              <a:buSzPts val="1300"/>
              <a:buNone/>
              <a:defRPr sz="1700" b="1"/>
            </a:lvl9pPr>
          </a:lstStyle>
          <a:p>
            <a:endParaRPr/>
          </a:p>
        </p:txBody>
      </p:sp>
      <p:sp>
        <p:nvSpPr>
          <p:cNvPr id="169" name="Google Shape;169;p28"/>
          <p:cNvSpPr>
            <a:spLocks noGrp="1"/>
          </p:cNvSpPr>
          <p:nvPr>
            <p:ph type="pic" idx="8"/>
          </p:nvPr>
        </p:nvSpPr>
        <p:spPr>
          <a:xfrm>
            <a:off x="5344916" y="2209800"/>
            <a:ext cx="2199600"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70" name="Google Shape;170;p28"/>
          <p:cNvSpPr txBox="1">
            <a:spLocks noGrp="1"/>
          </p:cNvSpPr>
          <p:nvPr>
            <p:ph type="body" idx="9"/>
          </p:nvPr>
        </p:nvSpPr>
        <p:spPr>
          <a:xfrm>
            <a:off x="5344824" y="4827209"/>
            <a:ext cx="2202600" cy="659100"/>
          </a:xfrm>
          <a:prstGeom prst="rect">
            <a:avLst/>
          </a:prstGeom>
          <a:noFill/>
          <a:ln>
            <a:noFill/>
          </a:ln>
        </p:spPr>
        <p:txBody>
          <a:bodyPr spcFirstLastPara="1" wrap="square" lIns="96100" tIns="48050" rIns="96100" bIns="48050" anchor="t" anchorCtr="0">
            <a:normAutofit/>
          </a:bodyPr>
          <a:lstStyle>
            <a:lvl1pPr marL="457200" lvl="0" indent="-228600" algn="l">
              <a:spcBef>
                <a:spcPts val="1000"/>
              </a:spcBef>
              <a:spcAft>
                <a:spcPts val="0"/>
              </a:spcAft>
              <a:buSzPts val="1200"/>
              <a:buNone/>
              <a:defRPr sz="1500"/>
            </a:lvl1pPr>
            <a:lvl2pPr marL="914400" lvl="1" indent="-228600" algn="l">
              <a:spcBef>
                <a:spcPts val="1000"/>
              </a:spcBef>
              <a:spcAft>
                <a:spcPts val="0"/>
              </a:spcAft>
              <a:buSzPts val="1000"/>
              <a:buNone/>
              <a:defRPr sz="13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00"/>
              <a:buNone/>
              <a:defRPr sz="1000"/>
            </a:lvl4pPr>
            <a:lvl5pPr marL="2286000" lvl="4" indent="-228600" algn="l">
              <a:spcBef>
                <a:spcPts val="1000"/>
              </a:spcBef>
              <a:spcAft>
                <a:spcPts val="0"/>
              </a:spcAft>
              <a:buSzPts val="700"/>
              <a:buNone/>
              <a:defRPr sz="1000"/>
            </a:lvl5pPr>
            <a:lvl6pPr marL="2743200" lvl="5" indent="-228600" algn="l">
              <a:spcBef>
                <a:spcPts val="1000"/>
              </a:spcBef>
              <a:spcAft>
                <a:spcPts val="0"/>
              </a:spcAft>
              <a:buSzPts val="700"/>
              <a:buNone/>
              <a:defRPr sz="1000"/>
            </a:lvl6pPr>
            <a:lvl7pPr marL="3200400" lvl="6" indent="-228600" algn="l">
              <a:spcBef>
                <a:spcPts val="1000"/>
              </a:spcBef>
              <a:spcAft>
                <a:spcPts val="0"/>
              </a:spcAft>
              <a:buSzPts val="700"/>
              <a:buNone/>
              <a:defRPr sz="1000"/>
            </a:lvl7pPr>
            <a:lvl8pPr marL="3657600" lvl="7" indent="-228600" algn="l">
              <a:spcBef>
                <a:spcPts val="1000"/>
              </a:spcBef>
              <a:spcAft>
                <a:spcPts val="0"/>
              </a:spcAft>
              <a:buSzPts val="700"/>
              <a:buNone/>
              <a:defRPr sz="1000"/>
            </a:lvl8pPr>
            <a:lvl9pPr marL="4114800" lvl="8" indent="-228600" algn="l">
              <a:spcBef>
                <a:spcPts val="1000"/>
              </a:spcBef>
              <a:spcAft>
                <a:spcPts val="0"/>
              </a:spcAft>
              <a:buSzPts val="700"/>
              <a:buNone/>
              <a:defRPr sz="1000"/>
            </a:lvl9pPr>
          </a:lstStyle>
          <a:p>
            <a:endParaRPr/>
          </a:p>
        </p:txBody>
      </p:sp>
      <p:cxnSp>
        <p:nvCxnSpPr>
          <p:cNvPr id="171" name="Google Shape;171;p28"/>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72" name="Google Shape;172;p28"/>
          <p:cNvCxnSpPr/>
          <p:nvPr/>
        </p:nvCxnSpPr>
        <p:spPr>
          <a:xfrm>
            <a:off x="5223030"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73" name="Google Shape;173;p28"/>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74" name="Google Shape;174;p28"/>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75" name="Google Shape;175;p28"/>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lt2"/>
              </a:buClr>
              <a:buSzPts val="19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78" name="Google Shape;178;p29"/>
          <p:cNvSpPr txBox="1">
            <a:spLocks noGrp="1"/>
          </p:cNvSpPr>
          <p:nvPr>
            <p:ph type="body" idx="1"/>
          </p:nvPr>
        </p:nvSpPr>
        <p:spPr>
          <a:xfrm rot="5400000">
            <a:off x="2085804" y="794875"/>
            <a:ext cx="4195500" cy="67116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a:lvl1pPr>
            <a:lvl2pPr marL="914400" lvl="1" indent="-323850" algn="l">
              <a:spcBef>
                <a:spcPts val="1000"/>
              </a:spcBef>
              <a:spcAft>
                <a:spcPts val="0"/>
              </a:spcAft>
              <a:buSzPts val="1500"/>
              <a:buChar char="►"/>
              <a:defRPr/>
            </a:lvl2pPr>
            <a:lvl3pPr marL="1371600" lvl="2" indent="-323850" algn="l">
              <a:spcBef>
                <a:spcPts val="1000"/>
              </a:spcBef>
              <a:spcAft>
                <a:spcPts val="0"/>
              </a:spcAft>
              <a:buSzPts val="1500"/>
              <a:buChar char="►"/>
              <a:defRPr/>
            </a:lvl3pPr>
            <a:lvl4pPr marL="1828800" lvl="3" indent="-323850" algn="l">
              <a:spcBef>
                <a:spcPts val="1000"/>
              </a:spcBef>
              <a:spcAft>
                <a:spcPts val="0"/>
              </a:spcAft>
              <a:buSzPts val="1500"/>
              <a:buChar char="►"/>
              <a:defRPr/>
            </a:lvl4pPr>
            <a:lvl5pPr marL="2286000" lvl="4" indent="-323850" algn="l">
              <a:spcBef>
                <a:spcPts val="1000"/>
              </a:spcBef>
              <a:spcAft>
                <a:spcPts val="0"/>
              </a:spcAft>
              <a:buSzPts val="1500"/>
              <a:buChar char="►"/>
              <a:defRPr/>
            </a:lvl5pPr>
            <a:lvl6pPr marL="2743200" lvl="5" indent="-323850" algn="l">
              <a:spcBef>
                <a:spcPts val="1000"/>
              </a:spcBef>
              <a:spcAft>
                <a:spcPts val="0"/>
              </a:spcAft>
              <a:buSzPts val="1500"/>
              <a:buChar char="►"/>
              <a:defRPr/>
            </a:lvl6pPr>
            <a:lvl7pPr marL="3200400" lvl="6" indent="-323850" algn="l">
              <a:spcBef>
                <a:spcPts val="1000"/>
              </a:spcBef>
              <a:spcAft>
                <a:spcPts val="0"/>
              </a:spcAft>
              <a:buSzPts val="1500"/>
              <a:buChar char="►"/>
              <a:defRPr/>
            </a:lvl7pPr>
            <a:lvl8pPr marL="3657600" lvl="7" indent="-323850" algn="l">
              <a:spcBef>
                <a:spcPts val="1000"/>
              </a:spcBef>
              <a:spcAft>
                <a:spcPts val="0"/>
              </a:spcAft>
              <a:buSzPts val="1500"/>
              <a:buChar char="►"/>
              <a:defRPr/>
            </a:lvl8pPr>
            <a:lvl9pPr marL="4114800" lvl="8" indent="-323850" algn="l">
              <a:spcBef>
                <a:spcPts val="1000"/>
              </a:spcBef>
              <a:spcAft>
                <a:spcPts val="0"/>
              </a:spcAft>
              <a:buSzPts val="1500"/>
              <a:buChar char="►"/>
              <a:defRPr/>
            </a:lvl9pPr>
          </a:lstStyle>
          <a:p>
            <a:endParaRPr/>
          </a:p>
        </p:txBody>
      </p:sp>
      <p:sp>
        <p:nvSpPr>
          <p:cNvPr id="179" name="Google Shape;179;p29"/>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0" name="Google Shape;180;p29"/>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1" name="Google Shape;181;p29"/>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rot="5400000">
            <a:off x="3973975" y="2685914"/>
            <a:ext cx="5826300" cy="13149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Clr>
                <a:schemeClr val="lt2"/>
              </a:buClr>
              <a:buSzPts val="19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4" name="Google Shape;184;p30"/>
          <p:cNvSpPr txBox="1">
            <a:spLocks noGrp="1"/>
          </p:cNvSpPr>
          <p:nvPr>
            <p:ph type="body" idx="1"/>
          </p:nvPr>
        </p:nvSpPr>
        <p:spPr>
          <a:xfrm rot="5400000">
            <a:off x="532287" y="730305"/>
            <a:ext cx="5483100" cy="55689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a:lvl1pPr>
            <a:lvl2pPr marL="914400" lvl="1" indent="-323850" algn="l">
              <a:spcBef>
                <a:spcPts val="1000"/>
              </a:spcBef>
              <a:spcAft>
                <a:spcPts val="0"/>
              </a:spcAft>
              <a:buSzPts val="1500"/>
              <a:buChar char="►"/>
              <a:defRPr/>
            </a:lvl2pPr>
            <a:lvl3pPr marL="1371600" lvl="2" indent="-323850" algn="l">
              <a:spcBef>
                <a:spcPts val="1000"/>
              </a:spcBef>
              <a:spcAft>
                <a:spcPts val="0"/>
              </a:spcAft>
              <a:buSzPts val="1500"/>
              <a:buChar char="►"/>
              <a:defRPr/>
            </a:lvl3pPr>
            <a:lvl4pPr marL="1828800" lvl="3" indent="-323850" algn="l">
              <a:spcBef>
                <a:spcPts val="1000"/>
              </a:spcBef>
              <a:spcAft>
                <a:spcPts val="0"/>
              </a:spcAft>
              <a:buSzPts val="1500"/>
              <a:buChar char="►"/>
              <a:defRPr/>
            </a:lvl4pPr>
            <a:lvl5pPr marL="2286000" lvl="4" indent="-323850" algn="l">
              <a:spcBef>
                <a:spcPts val="1000"/>
              </a:spcBef>
              <a:spcAft>
                <a:spcPts val="0"/>
              </a:spcAft>
              <a:buSzPts val="1500"/>
              <a:buChar char="►"/>
              <a:defRPr/>
            </a:lvl5pPr>
            <a:lvl6pPr marL="2743200" lvl="5" indent="-323850" algn="l">
              <a:spcBef>
                <a:spcPts val="1000"/>
              </a:spcBef>
              <a:spcAft>
                <a:spcPts val="0"/>
              </a:spcAft>
              <a:buSzPts val="1500"/>
              <a:buChar char="►"/>
              <a:defRPr/>
            </a:lvl6pPr>
            <a:lvl7pPr marL="3200400" lvl="6" indent="-323850" algn="l">
              <a:spcBef>
                <a:spcPts val="1000"/>
              </a:spcBef>
              <a:spcAft>
                <a:spcPts val="0"/>
              </a:spcAft>
              <a:buSzPts val="1500"/>
              <a:buChar char="►"/>
              <a:defRPr/>
            </a:lvl7pPr>
            <a:lvl8pPr marL="3657600" lvl="7" indent="-323850" algn="l">
              <a:spcBef>
                <a:spcPts val="1000"/>
              </a:spcBef>
              <a:spcAft>
                <a:spcPts val="0"/>
              </a:spcAft>
              <a:buSzPts val="1500"/>
              <a:buChar char="►"/>
              <a:defRPr/>
            </a:lvl8pPr>
            <a:lvl9pPr marL="4114800" lvl="8" indent="-323850" algn="l">
              <a:spcBef>
                <a:spcPts val="1000"/>
              </a:spcBef>
              <a:spcAft>
                <a:spcPts val="0"/>
              </a:spcAft>
              <a:buSzPts val="1500"/>
              <a:buChar char="►"/>
              <a:defRPr/>
            </a:lvl9pPr>
          </a:lstStyle>
          <a:p>
            <a:endParaRPr/>
          </a:p>
        </p:txBody>
      </p:sp>
      <p:sp>
        <p:nvSpPr>
          <p:cNvPr id="185" name="Google Shape;185;p30"/>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6" name="Google Shape;186;p30"/>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187" name="Google Shape;187;p30"/>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Clr>
                <a:schemeClr val="dk2"/>
              </a:buClr>
              <a:buSzPts val="19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02" name="Google Shape;202;p32"/>
          <p:cNvSpPr txBox="1">
            <a:spLocks noGrp="1"/>
          </p:cNvSpPr>
          <p:nvPr>
            <p:ph type="body" idx="1"/>
          </p:nvPr>
        </p:nvSpPr>
        <p:spPr>
          <a:xfrm>
            <a:off x="827700" y="2052925"/>
            <a:ext cx="6711600" cy="4195500"/>
          </a:xfrm>
          <a:prstGeom prst="rect">
            <a:avLst/>
          </a:prstGeom>
          <a:noFill/>
          <a:ln>
            <a:noFill/>
          </a:ln>
        </p:spPr>
        <p:txBody>
          <a:bodyPr spcFirstLastPara="1" wrap="square" lIns="96100" tIns="48050" rIns="96100" bIns="48050" anchor="t" anchorCtr="0">
            <a:normAutofit/>
          </a:bodyPr>
          <a:lstStyle>
            <a:lvl1pPr marL="457200" lvl="0" indent="-323850" algn="l">
              <a:spcBef>
                <a:spcPts val="1000"/>
              </a:spcBef>
              <a:spcAft>
                <a:spcPts val="0"/>
              </a:spcAft>
              <a:buSzPts val="1500"/>
              <a:buChar char="►"/>
              <a:defRPr/>
            </a:lvl1pPr>
            <a:lvl2pPr marL="914400" lvl="1" indent="-323850" algn="l">
              <a:spcBef>
                <a:spcPts val="1000"/>
              </a:spcBef>
              <a:spcAft>
                <a:spcPts val="0"/>
              </a:spcAft>
              <a:buSzPts val="1500"/>
              <a:buChar char="►"/>
              <a:defRPr/>
            </a:lvl2pPr>
            <a:lvl3pPr marL="1371600" lvl="2" indent="-323850" algn="l">
              <a:spcBef>
                <a:spcPts val="1000"/>
              </a:spcBef>
              <a:spcAft>
                <a:spcPts val="0"/>
              </a:spcAft>
              <a:buSzPts val="1500"/>
              <a:buChar char="►"/>
              <a:defRPr/>
            </a:lvl3pPr>
            <a:lvl4pPr marL="1828800" lvl="3" indent="-323850" algn="l">
              <a:spcBef>
                <a:spcPts val="1000"/>
              </a:spcBef>
              <a:spcAft>
                <a:spcPts val="0"/>
              </a:spcAft>
              <a:buSzPts val="1500"/>
              <a:buChar char="►"/>
              <a:defRPr/>
            </a:lvl4pPr>
            <a:lvl5pPr marL="2286000" lvl="4" indent="-323850" algn="l">
              <a:spcBef>
                <a:spcPts val="1000"/>
              </a:spcBef>
              <a:spcAft>
                <a:spcPts val="0"/>
              </a:spcAft>
              <a:buSzPts val="1500"/>
              <a:buChar char="►"/>
              <a:defRPr/>
            </a:lvl5pPr>
            <a:lvl6pPr marL="2743200" lvl="5" indent="-323850" algn="l">
              <a:spcBef>
                <a:spcPts val="1000"/>
              </a:spcBef>
              <a:spcAft>
                <a:spcPts val="0"/>
              </a:spcAft>
              <a:buSzPts val="1500"/>
              <a:buChar char="►"/>
              <a:defRPr/>
            </a:lvl6pPr>
            <a:lvl7pPr marL="3200400" lvl="6" indent="-323850" algn="l">
              <a:spcBef>
                <a:spcPts val="1000"/>
              </a:spcBef>
              <a:spcAft>
                <a:spcPts val="0"/>
              </a:spcAft>
              <a:buSzPts val="1500"/>
              <a:buChar char="►"/>
              <a:defRPr/>
            </a:lvl7pPr>
            <a:lvl8pPr marL="3657600" lvl="7" indent="-323850" algn="l">
              <a:spcBef>
                <a:spcPts val="1000"/>
              </a:spcBef>
              <a:spcAft>
                <a:spcPts val="0"/>
              </a:spcAft>
              <a:buSzPts val="1500"/>
              <a:buChar char="►"/>
              <a:defRPr/>
            </a:lvl8pPr>
            <a:lvl9pPr marL="4114800" lvl="8" indent="-323850" algn="l">
              <a:spcBef>
                <a:spcPts val="1000"/>
              </a:spcBef>
              <a:spcAft>
                <a:spcPts val="0"/>
              </a:spcAft>
              <a:buSzPts val="1500"/>
              <a:buChar char="►"/>
              <a:defRPr/>
            </a:lvl9pPr>
          </a:lstStyle>
          <a:p>
            <a:endParaRPr/>
          </a:p>
        </p:txBody>
      </p:sp>
      <p:sp>
        <p:nvSpPr>
          <p:cNvPr id="203" name="Google Shape;203;p32"/>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04" name="Google Shape;204;p32"/>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a:endParaRPr/>
          </a:p>
        </p:txBody>
      </p:sp>
      <p:sp>
        <p:nvSpPr>
          <p:cNvPr id="205" name="Google Shape;205;p32"/>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6100" tIns="96100" rIns="96100" bIns="96100"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311700" y="1536633"/>
            <a:ext cx="8520600" cy="4555500"/>
          </a:xfrm>
          <a:prstGeom prst="rect">
            <a:avLst/>
          </a:prstGeom>
        </p:spPr>
        <p:txBody>
          <a:bodyPr spcFirstLastPara="1" wrap="square" lIns="96100" tIns="96100" rIns="96100" bIns="96100" anchor="t" anchorCtr="0">
            <a:normAutofit/>
          </a:bodyPr>
          <a:lstStyle>
            <a:lvl1pPr marL="457200" lvl="0" indent="-349250">
              <a:spcBef>
                <a:spcPts val="0"/>
              </a:spcBef>
              <a:spcAft>
                <a:spcPts val="0"/>
              </a:spcAft>
              <a:buSzPts val="19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9" name="Google Shape;19;p4"/>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8"/>
        <p:cNvGrpSpPr/>
        <p:nvPr/>
      </p:nvGrpSpPr>
      <p:grpSpPr>
        <a:xfrm>
          <a:off x="0" y="0"/>
          <a:ext cx="0" cy="0"/>
          <a:chOff x="0" y="0"/>
          <a:chExt cx="0" cy="0"/>
        </a:xfrm>
      </p:grpSpPr>
      <p:sp>
        <p:nvSpPr>
          <p:cNvPr id="219" name="Google Shape;219;p34"/>
          <p:cNvSpPr txBox="1">
            <a:spLocks noGrp="1"/>
          </p:cNvSpPr>
          <p:nvPr>
            <p:ph type="ctrTitle"/>
          </p:nvPr>
        </p:nvSpPr>
        <p:spPr>
          <a:xfrm>
            <a:off x="866442" y="1447801"/>
            <a:ext cx="662096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4"/>
          <p:cNvSpPr txBox="1">
            <a:spLocks noGrp="1"/>
          </p:cNvSpPr>
          <p:nvPr>
            <p:ph type="subTitle" idx="1"/>
          </p:nvPr>
        </p:nvSpPr>
        <p:spPr>
          <a:xfrm>
            <a:off x="866442" y="4777380"/>
            <a:ext cx="662096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21" name="Google Shape;221;p34"/>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4"/>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4"/>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5"/>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7" name="Google Shape;227;p35"/>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5"/>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35"/>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866443" y="2861734"/>
            <a:ext cx="6620967" cy="19156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6"/>
          <p:cNvSpPr txBox="1">
            <a:spLocks noGrp="1"/>
          </p:cNvSpPr>
          <p:nvPr>
            <p:ph type="body" idx="1"/>
          </p:nvPr>
        </p:nvSpPr>
        <p:spPr>
          <a:xfrm>
            <a:off x="866442" y="4777381"/>
            <a:ext cx="66209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233" name="Google Shape;233;p36"/>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6"/>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6"/>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7"/>
          <p:cNvSpPr txBox="1">
            <a:spLocks noGrp="1"/>
          </p:cNvSpPr>
          <p:nvPr>
            <p:ph type="body" idx="1"/>
          </p:nvPr>
        </p:nvSpPr>
        <p:spPr>
          <a:xfrm>
            <a:off x="827700" y="2060576"/>
            <a:ext cx="3298113" cy="419576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239" name="Google Shape;239;p37"/>
          <p:cNvSpPr txBox="1">
            <a:spLocks noGrp="1"/>
          </p:cNvSpPr>
          <p:nvPr>
            <p:ph type="body" idx="2"/>
          </p:nvPr>
        </p:nvSpPr>
        <p:spPr>
          <a:xfrm>
            <a:off x="4241975" y="2056093"/>
            <a:ext cx="3298115" cy="420024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240" name="Google Shape;240;p37"/>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7"/>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37"/>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8"/>
          <p:cNvSpPr txBox="1">
            <a:spLocks noGrp="1"/>
          </p:cNvSpPr>
          <p:nvPr>
            <p:ph type="body" idx="1"/>
          </p:nvPr>
        </p:nvSpPr>
        <p:spPr>
          <a:xfrm>
            <a:off x="827700" y="1905000"/>
            <a:ext cx="329811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46" name="Google Shape;246;p38"/>
          <p:cNvSpPr txBox="1">
            <a:spLocks noGrp="1"/>
          </p:cNvSpPr>
          <p:nvPr>
            <p:ph type="body" idx="2"/>
          </p:nvPr>
        </p:nvSpPr>
        <p:spPr>
          <a:xfrm>
            <a:off x="827700" y="2514600"/>
            <a:ext cx="3298113"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247" name="Google Shape;247;p38"/>
          <p:cNvSpPr txBox="1">
            <a:spLocks noGrp="1"/>
          </p:cNvSpPr>
          <p:nvPr>
            <p:ph type="body" idx="3"/>
          </p:nvPr>
        </p:nvSpPr>
        <p:spPr>
          <a:xfrm>
            <a:off x="4241976" y="1905000"/>
            <a:ext cx="3298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48" name="Google Shape;248;p38"/>
          <p:cNvSpPr txBox="1">
            <a:spLocks noGrp="1"/>
          </p:cNvSpPr>
          <p:nvPr>
            <p:ph type="body" idx="4"/>
          </p:nvPr>
        </p:nvSpPr>
        <p:spPr>
          <a:xfrm>
            <a:off x="4241976" y="2514600"/>
            <a:ext cx="3298113" cy="374173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249" name="Google Shape;249;p38"/>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8"/>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8"/>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39"/>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39"/>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9"/>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7"/>
        <p:cNvGrpSpPr/>
        <p:nvPr/>
      </p:nvGrpSpPr>
      <p:grpSpPr>
        <a:xfrm>
          <a:off x="0" y="0"/>
          <a:ext cx="0" cy="0"/>
          <a:chOff x="0" y="0"/>
          <a:chExt cx="0" cy="0"/>
        </a:xfrm>
      </p:grpSpPr>
      <p:sp>
        <p:nvSpPr>
          <p:cNvPr id="258" name="Google Shape;258;p40"/>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40"/>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40"/>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866441" y="1447800"/>
            <a:ext cx="2551462"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1"/>
          <p:cNvSpPr txBox="1">
            <a:spLocks noGrp="1"/>
          </p:cNvSpPr>
          <p:nvPr>
            <p:ph type="body" idx="1"/>
          </p:nvPr>
        </p:nvSpPr>
        <p:spPr>
          <a:xfrm>
            <a:off x="3589397" y="1447800"/>
            <a:ext cx="3898013" cy="4572000"/>
          </a:xfrm>
          <a:prstGeom prst="rect">
            <a:avLst/>
          </a:prstGeom>
          <a:noFill/>
          <a:ln>
            <a:noFill/>
          </a:ln>
        </p:spPr>
        <p:txBody>
          <a:bodyPr spcFirstLastPara="1" wrap="square" lIns="91425" tIns="45700" rIns="91425" bIns="45700" anchor="ctr" anchorCtr="0">
            <a:norm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264" name="Google Shape;264;p41"/>
          <p:cNvSpPr txBox="1">
            <a:spLocks noGrp="1"/>
          </p:cNvSpPr>
          <p:nvPr>
            <p:ph type="body" idx="2"/>
          </p:nvPr>
        </p:nvSpPr>
        <p:spPr>
          <a:xfrm>
            <a:off x="866441" y="3129281"/>
            <a:ext cx="2551462"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65" name="Google Shape;265;p41"/>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41"/>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41"/>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865656" y="1854192"/>
            <a:ext cx="3820674" cy="157480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42"/>
          <p:cNvSpPr>
            <a:spLocks noGrp="1"/>
          </p:cNvSpPr>
          <p:nvPr>
            <p:ph type="pic" idx="2"/>
          </p:nvPr>
        </p:nvSpPr>
        <p:spPr>
          <a:xfrm>
            <a:off x="5213517" y="1143000"/>
            <a:ext cx="2400925" cy="4572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271" name="Google Shape;271;p42"/>
          <p:cNvSpPr txBox="1">
            <a:spLocks noGrp="1"/>
          </p:cNvSpPr>
          <p:nvPr>
            <p:ph type="body" idx="1"/>
          </p:nvPr>
        </p:nvSpPr>
        <p:spPr>
          <a:xfrm>
            <a:off x="866441" y="3657600"/>
            <a:ext cx="3814728"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72" name="Google Shape;272;p42"/>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2"/>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2"/>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866443" y="4800587"/>
            <a:ext cx="66209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43"/>
          <p:cNvSpPr>
            <a:spLocks noGrp="1"/>
          </p:cNvSpPr>
          <p:nvPr>
            <p:ph type="pic" idx="2"/>
          </p:nvPr>
        </p:nvSpPr>
        <p:spPr>
          <a:xfrm>
            <a:off x="866442" y="685800"/>
            <a:ext cx="6620968" cy="3640666"/>
          </a:xfrm>
          <a:prstGeom prst="roundRect">
            <a:avLst>
              <a:gd name="adj" fmla="val 1858"/>
            </a:avLst>
          </a:prstGeom>
          <a:noFill/>
          <a:ln>
            <a:noFill/>
          </a:ln>
          <a:effectLst>
            <a:outerShdw blurRad="50800" dist="50800" dir="5400000" algn="tl" rotWithShape="0">
              <a:srgbClr val="000000">
                <a:alpha val="42745"/>
              </a:srgbClr>
            </a:outerShdw>
          </a:effectLst>
        </p:spPr>
      </p:sp>
      <p:sp>
        <p:nvSpPr>
          <p:cNvPr id="278" name="Google Shape;278;p43"/>
          <p:cNvSpPr txBox="1">
            <a:spLocks noGrp="1"/>
          </p:cNvSpPr>
          <p:nvPr>
            <p:ph type="body" idx="1"/>
          </p:nvPr>
        </p:nvSpPr>
        <p:spPr>
          <a:xfrm>
            <a:off x="866443" y="5367325"/>
            <a:ext cx="6620966"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79" name="Google Shape;279;p43"/>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43"/>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43"/>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6100" tIns="96100" rIns="96100" bIns="96100"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5"/>
          <p:cNvSpPr txBox="1">
            <a:spLocks noGrp="1"/>
          </p:cNvSpPr>
          <p:nvPr>
            <p:ph type="body" idx="1"/>
          </p:nvPr>
        </p:nvSpPr>
        <p:spPr>
          <a:xfrm>
            <a:off x="311700" y="1536633"/>
            <a:ext cx="3999900" cy="4555500"/>
          </a:xfrm>
          <a:prstGeom prst="rect">
            <a:avLst/>
          </a:prstGeom>
        </p:spPr>
        <p:txBody>
          <a:bodyPr spcFirstLastPara="1" wrap="square" lIns="96100" tIns="96100" rIns="96100" bIns="96100" anchor="t" anchorCtr="0">
            <a:normAutofit/>
          </a:bodyPr>
          <a:lstStyle>
            <a:lvl1pPr marL="457200" lvl="0" indent="-323850">
              <a:spcBef>
                <a:spcPts val="0"/>
              </a:spcBef>
              <a:spcAft>
                <a:spcPts val="0"/>
              </a:spcAft>
              <a:buSzPts val="1500"/>
              <a:buChar char="●"/>
              <a:defRPr sz="1500"/>
            </a:lvl1pPr>
            <a:lvl2pPr marL="914400" lvl="1" indent="-311150">
              <a:spcBef>
                <a:spcPts val="0"/>
              </a:spcBef>
              <a:spcAft>
                <a:spcPts val="0"/>
              </a:spcAft>
              <a:buSzPts val="1300"/>
              <a:buChar char="○"/>
              <a:defRPr sz="1300"/>
            </a:lvl2pPr>
            <a:lvl3pPr marL="1371600" lvl="2" indent="-311150">
              <a:spcBef>
                <a:spcPts val="0"/>
              </a:spcBef>
              <a:spcAft>
                <a:spcPts val="0"/>
              </a:spcAft>
              <a:buSzPts val="1300"/>
              <a:buChar char="■"/>
              <a:defRPr sz="1300"/>
            </a:lvl3pPr>
            <a:lvl4pPr marL="1828800" lvl="3" indent="-311150">
              <a:spcBef>
                <a:spcPts val="0"/>
              </a:spcBef>
              <a:spcAft>
                <a:spcPts val="0"/>
              </a:spcAft>
              <a:buSzPts val="1300"/>
              <a:buChar char="●"/>
              <a:defRPr sz="1300"/>
            </a:lvl4pPr>
            <a:lvl5pPr marL="2286000" lvl="4" indent="-311150">
              <a:spcBef>
                <a:spcPts val="0"/>
              </a:spcBef>
              <a:spcAft>
                <a:spcPts val="0"/>
              </a:spcAft>
              <a:buSzPts val="1300"/>
              <a:buChar char="○"/>
              <a:defRPr sz="1300"/>
            </a:lvl5pPr>
            <a:lvl6pPr marL="2743200" lvl="5" indent="-311150">
              <a:spcBef>
                <a:spcPts val="0"/>
              </a:spcBef>
              <a:spcAft>
                <a:spcPts val="0"/>
              </a:spcAft>
              <a:buSzPts val="1300"/>
              <a:buChar char="■"/>
              <a:defRPr sz="1300"/>
            </a:lvl6pPr>
            <a:lvl7pPr marL="3200400" lvl="6" indent="-311150">
              <a:spcBef>
                <a:spcPts val="0"/>
              </a:spcBef>
              <a:spcAft>
                <a:spcPts val="0"/>
              </a:spcAft>
              <a:buSzPts val="1300"/>
              <a:buChar char="●"/>
              <a:defRPr sz="1300"/>
            </a:lvl7pPr>
            <a:lvl8pPr marL="3657600" lvl="7" indent="-311150">
              <a:spcBef>
                <a:spcPts val="0"/>
              </a:spcBef>
              <a:spcAft>
                <a:spcPts val="0"/>
              </a:spcAft>
              <a:buSzPts val="1300"/>
              <a:buChar char="○"/>
              <a:defRPr sz="1300"/>
            </a:lvl8pPr>
            <a:lvl9pPr marL="4114800" lvl="8" indent="-311150">
              <a:spcBef>
                <a:spcPts val="0"/>
              </a:spcBef>
              <a:spcAft>
                <a:spcPts val="0"/>
              </a:spcAft>
              <a:buSzPts val="1300"/>
              <a:buChar char="■"/>
              <a:defRPr sz="1300"/>
            </a:lvl9pPr>
          </a:lstStyle>
          <a:p>
            <a:endParaRPr/>
          </a:p>
        </p:txBody>
      </p:sp>
      <p:sp>
        <p:nvSpPr>
          <p:cNvPr id="23" name="Google Shape;23;p5"/>
          <p:cNvSpPr txBox="1">
            <a:spLocks noGrp="1"/>
          </p:cNvSpPr>
          <p:nvPr>
            <p:ph type="body" idx="2"/>
          </p:nvPr>
        </p:nvSpPr>
        <p:spPr>
          <a:xfrm>
            <a:off x="4832400" y="1536633"/>
            <a:ext cx="3999900" cy="4555500"/>
          </a:xfrm>
          <a:prstGeom prst="rect">
            <a:avLst/>
          </a:prstGeom>
        </p:spPr>
        <p:txBody>
          <a:bodyPr spcFirstLastPara="1" wrap="square" lIns="96100" tIns="96100" rIns="96100" bIns="96100" anchor="t" anchorCtr="0">
            <a:normAutofit/>
          </a:bodyPr>
          <a:lstStyle>
            <a:lvl1pPr marL="457200" lvl="0" indent="-323850">
              <a:spcBef>
                <a:spcPts val="0"/>
              </a:spcBef>
              <a:spcAft>
                <a:spcPts val="0"/>
              </a:spcAft>
              <a:buSzPts val="1500"/>
              <a:buChar char="●"/>
              <a:defRPr sz="1500"/>
            </a:lvl1pPr>
            <a:lvl2pPr marL="914400" lvl="1" indent="-311150">
              <a:spcBef>
                <a:spcPts val="0"/>
              </a:spcBef>
              <a:spcAft>
                <a:spcPts val="0"/>
              </a:spcAft>
              <a:buSzPts val="1300"/>
              <a:buChar char="○"/>
              <a:defRPr sz="1300"/>
            </a:lvl2pPr>
            <a:lvl3pPr marL="1371600" lvl="2" indent="-311150">
              <a:spcBef>
                <a:spcPts val="0"/>
              </a:spcBef>
              <a:spcAft>
                <a:spcPts val="0"/>
              </a:spcAft>
              <a:buSzPts val="1300"/>
              <a:buChar char="■"/>
              <a:defRPr sz="1300"/>
            </a:lvl3pPr>
            <a:lvl4pPr marL="1828800" lvl="3" indent="-311150">
              <a:spcBef>
                <a:spcPts val="0"/>
              </a:spcBef>
              <a:spcAft>
                <a:spcPts val="0"/>
              </a:spcAft>
              <a:buSzPts val="1300"/>
              <a:buChar char="●"/>
              <a:defRPr sz="1300"/>
            </a:lvl4pPr>
            <a:lvl5pPr marL="2286000" lvl="4" indent="-311150">
              <a:spcBef>
                <a:spcPts val="0"/>
              </a:spcBef>
              <a:spcAft>
                <a:spcPts val="0"/>
              </a:spcAft>
              <a:buSzPts val="1300"/>
              <a:buChar char="○"/>
              <a:defRPr sz="1300"/>
            </a:lvl5pPr>
            <a:lvl6pPr marL="2743200" lvl="5" indent="-311150">
              <a:spcBef>
                <a:spcPts val="0"/>
              </a:spcBef>
              <a:spcAft>
                <a:spcPts val="0"/>
              </a:spcAft>
              <a:buSzPts val="1300"/>
              <a:buChar char="■"/>
              <a:defRPr sz="1300"/>
            </a:lvl6pPr>
            <a:lvl7pPr marL="3200400" lvl="6" indent="-311150">
              <a:spcBef>
                <a:spcPts val="0"/>
              </a:spcBef>
              <a:spcAft>
                <a:spcPts val="0"/>
              </a:spcAft>
              <a:buSzPts val="1300"/>
              <a:buChar char="●"/>
              <a:defRPr sz="1300"/>
            </a:lvl7pPr>
            <a:lvl8pPr marL="3657600" lvl="7" indent="-311150">
              <a:spcBef>
                <a:spcPts val="0"/>
              </a:spcBef>
              <a:spcAft>
                <a:spcPts val="0"/>
              </a:spcAft>
              <a:buSzPts val="1300"/>
              <a:buChar char="○"/>
              <a:defRPr sz="1300"/>
            </a:lvl8pPr>
            <a:lvl9pPr marL="4114800" lvl="8" indent="-311150">
              <a:spcBef>
                <a:spcPts val="0"/>
              </a:spcBef>
              <a:spcAft>
                <a:spcPts val="0"/>
              </a:spcAft>
              <a:buSzPts val="1300"/>
              <a:buChar char="■"/>
              <a:defRPr sz="1300"/>
            </a:lvl9pPr>
          </a:lstStyle>
          <a:p>
            <a:endParaRPr/>
          </a:p>
        </p:txBody>
      </p:sp>
      <p:sp>
        <p:nvSpPr>
          <p:cNvPr id="24" name="Google Shape;24;p5"/>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82"/>
        <p:cNvGrpSpPr/>
        <p:nvPr/>
      </p:nvGrpSpPr>
      <p:grpSpPr>
        <a:xfrm>
          <a:off x="0" y="0"/>
          <a:ext cx="0" cy="0"/>
          <a:chOff x="0" y="0"/>
          <a:chExt cx="0" cy="0"/>
        </a:xfrm>
      </p:grpSpPr>
      <p:sp>
        <p:nvSpPr>
          <p:cNvPr id="283" name="Google Shape;283;p44"/>
          <p:cNvSpPr txBox="1">
            <a:spLocks noGrp="1"/>
          </p:cNvSpPr>
          <p:nvPr>
            <p:ph type="title"/>
          </p:nvPr>
        </p:nvSpPr>
        <p:spPr>
          <a:xfrm>
            <a:off x="866442" y="1447800"/>
            <a:ext cx="6620968"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44"/>
          <p:cNvSpPr txBox="1">
            <a:spLocks noGrp="1"/>
          </p:cNvSpPr>
          <p:nvPr>
            <p:ph type="body" idx="1"/>
          </p:nvPr>
        </p:nvSpPr>
        <p:spPr>
          <a:xfrm>
            <a:off x="866442" y="3657600"/>
            <a:ext cx="6620968" cy="23622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85" name="Google Shape;285;p44"/>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44"/>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44"/>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1181409" y="1447800"/>
            <a:ext cx="6001049"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45"/>
          <p:cNvSpPr txBox="1">
            <a:spLocks noGrp="1"/>
          </p:cNvSpPr>
          <p:nvPr>
            <p:ph type="body" idx="1"/>
          </p:nvPr>
        </p:nvSpPr>
        <p:spPr>
          <a:xfrm>
            <a:off x="1448177" y="3771174"/>
            <a:ext cx="5461159"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91" name="Google Shape;291;p45"/>
          <p:cNvSpPr txBox="1">
            <a:spLocks noGrp="1"/>
          </p:cNvSpPr>
          <p:nvPr>
            <p:ph type="body" idx="2"/>
          </p:nvPr>
        </p:nvSpPr>
        <p:spPr>
          <a:xfrm>
            <a:off x="866442" y="4350657"/>
            <a:ext cx="6620968" cy="16764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92" name="Google Shape;292;p45"/>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5"/>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45"/>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295" name="Google Shape;295;p45"/>
          <p:cNvSpPr txBox="1"/>
          <p:nvPr/>
        </p:nvSpPr>
        <p:spPr>
          <a:xfrm>
            <a:off x="673897" y="971253"/>
            <a:ext cx="601591"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2200" b="0" i="0">
                <a:solidFill>
                  <a:srgbClr val="86D1D8"/>
                </a:solidFill>
                <a:latin typeface="Arial"/>
                <a:ea typeface="Arial"/>
                <a:cs typeface="Arial"/>
                <a:sym typeface="Arial"/>
              </a:rPr>
              <a:t>“</a:t>
            </a:r>
            <a:endParaRPr/>
          </a:p>
        </p:txBody>
      </p:sp>
      <p:sp>
        <p:nvSpPr>
          <p:cNvPr id="296" name="Google Shape;296;p45"/>
          <p:cNvSpPr txBox="1"/>
          <p:nvPr/>
        </p:nvSpPr>
        <p:spPr>
          <a:xfrm>
            <a:off x="6999690" y="2613787"/>
            <a:ext cx="601591" cy="19697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2200" b="0" i="0">
                <a:solidFill>
                  <a:srgbClr val="86D1D8"/>
                </a:solidFill>
                <a:latin typeface="Arial"/>
                <a:ea typeface="Arial"/>
                <a:cs typeface="Arial"/>
                <a:sym typeface="Arial"/>
              </a:rPr>
              <a:t>”</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866441" y="3124201"/>
            <a:ext cx="6620969"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46"/>
          <p:cNvSpPr txBox="1">
            <a:spLocks noGrp="1"/>
          </p:cNvSpPr>
          <p:nvPr>
            <p:ph type="body" idx="1"/>
          </p:nvPr>
        </p:nvSpPr>
        <p:spPr>
          <a:xfrm>
            <a:off x="866442" y="4777381"/>
            <a:ext cx="66209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00" name="Google Shape;300;p46"/>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6"/>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6"/>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7"/>
          <p:cNvSpPr txBox="1">
            <a:spLocks noGrp="1"/>
          </p:cNvSpPr>
          <p:nvPr>
            <p:ph type="body" idx="1"/>
          </p:nvPr>
        </p:nvSpPr>
        <p:spPr>
          <a:xfrm>
            <a:off x="474834" y="1981200"/>
            <a:ext cx="22107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306" name="Google Shape;306;p47"/>
          <p:cNvSpPr txBox="1">
            <a:spLocks noGrp="1"/>
          </p:cNvSpPr>
          <p:nvPr>
            <p:ph type="body" idx="2"/>
          </p:nvPr>
        </p:nvSpPr>
        <p:spPr>
          <a:xfrm>
            <a:off x="489475" y="2667000"/>
            <a:ext cx="2196084"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307" name="Google Shape;307;p47"/>
          <p:cNvSpPr txBox="1">
            <a:spLocks noGrp="1"/>
          </p:cNvSpPr>
          <p:nvPr>
            <p:ph type="body" idx="3"/>
          </p:nvPr>
        </p:nvSpPr>
        <p:spPr>
          <a:xfrm>
            <a:off x="2913504" y="1981200"/>
            <a:ext cx="2202754"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308" name="Google Shape;308;p47"/>
          <p:cNvSpPr txBox="1">
            <a:spLocks noGrp="1"/>
          </p:cNvSpPr>
          <p:nvPr>
            <p:ph type="body" idx="4"/>
          </p:nvPr>
        </p:nvSpPr>
        <p:spPr>
          <a:xfrm>
            <a:off x="2905586" y="2667000"/>
            <a:ext cx="2210671"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309" name="Google Shape;309;p47"/>
          <p:cNvSpPr txBox="1">
            <a:spLocks noGrp="1"/>
          </p:cNvSpPr>
          <p:nvPr>
            <p:ph type="body" idx="5"/>
          </p:nvPr>
        </p:nvSpPr>
        <p:spPr>
          <a:xfrm>
            <a:off x="5344917" y="1981200"/>
            <a:ext cx="219965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310" name="Google Shape;310;p47"/>
          <p:cNvSpPr txBox="1">
            <a:spLocks noGrp="1"/>
          </p:cNvSpPr>
          <p:nvPr>
            <p:ph type="body" idx="6"/>
          </p:nvPr>
        </p:nvSpPr>
        <p:spPr>
          <a:xfrm>
            <a:off x="5344917" y="2667000"/>
            <a:ext cx="2199658" cy="358933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311" name="Google Shape;311;p47"/>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312" name="Google Shape;312;p47"/>
          <p:cNvCxnSpPr/>
          <p:nvPr/>
        </p:nvCxnSpPr>
        <p:spPr>
          <a:xfrm>
            <a:off x="5223030"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313" name="Google Shape;313;p47"/>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7"/>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47"/>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48"/>
          <p:cNvSpPr txBox="1">
            <a:spLocks noGrp="1"/>
          </p:cNvSpPr>
          <p:nvPr>
            <p:ph type="body" idx="1"/>
          </p:nvPr>
        </p:nvSpPr>
        <p:spPr>
          <a:xfrm>
            <a:off x="489475" y="4250949"/>
            <a:ext cx="220561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319" name="Google Shape;319;p48"/>
          <p:cNvSpPr>
            <a:spLocks noGrp="1"/>
          </p:cNvSpPr>
          <p:nvPr>
            <p:ph type="pic" idx="2"/>
          </p:nvPr>
        </p:nvSpPr>
        <p:spPr>
          <a:xfrm>
            <a:off x="489475" y="2209800"/>
            <a:ext cx="2205612"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320" name="Google Shape;320;p48"/>
          <p:cNvSpPr txBox="1">
            <a:spLocks noGrp="1"/>
          </p:cNvSpPr>
          <p:nvPr>
            <p:ph type="body" idx="3"/>
          </p:nvPr>
        </p:nvSpPr>
        <p:spPr>
          <a:xfrm>
            <a:off x="489475" y="4827212"/>
            <a:ext cx="2205612"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321" name="Google Shape;321;p48"/>
          <p:cNvSpPr txBox="1">
            <a:spLocks noGrp="1"/>
          </p:cNvSpPr>
          <p:nvPr>
            <p:ph type="body" idx="4"/>
          </p:nvPr>
        </p:nvSpPr>
        <p:spPr>
          <a:xfrm>
            <a:off x="2917792" y="4250949"/>
            <a:ext cx="21984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322" name="Google Shape;322;p48"/>
          <p:cNvSpPr>
            <a:spLocks noGrp="1"/>
          </p:cNvSpPr>
          <p:nvPr>
            <p:ph type="pic" idx="5"/>
          </p:nvPr>
        </p:nvSpPr>
        <p:spPr>
          <a:xfrm>
            <a:off x="2917791" y="2209800"/>
            <a:ext cx="2198466"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323" name="Google Shape;323;p48"/>
          <p:cNvSpPr txBox="1">
            <a:spLocks noGrp="1"/>
          </p:cNvSpPr>
          <p:nvPr>
            <p:ph type="body" idx="6"/>
          </p:nvPr>
        </p:nvSpPr>
        <p:spPr>
          <a:xfrm>
            <a:off x="2916776" y="4827211"/>
            <a:ext cx="2201378"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324" name="Google Shape;324;p48"/>
          <p:cNvSpPr txBox="1">
            <a:spLocks noGrp="1"/>
          </p:cNvSpPr>
          <p:nvPr>
            <p:ph type="body" idx="7"/>
          </p:nvPr>
        </p:nvSpPr>
        <p:spPr>
          <a:xfrm>
            <a:off x="5344917" y="4250949"/>
            <a:ext cx="219965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325" name="Google Shape;325;p48"/>
          <p:cNvSpPr>
            <a:spLocks noGrp="1"/>
          </p:cNvSpPr>
          <p:nvPr>
            <p:ph type="pic" idx="8"/>
          </p:nvPr>
        </p:nvSpPr>
        <p:spPr>
          <a:xfrm>
            <a:off x="5344916" y="2209800"/>
            <a:ext cx="2199658"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326" name="Google Shape;326;p48"/>
          <p:cNvSpPr txBox="1">
            <a:spLocks noGrp="1"/>
          </p:cNvSpPr>
          <p:nvPr>
            <p:ph type="body" idx="9"/>
          </p:nvPr>
        </p:nvSpPr>
        <p:spPr>
          <a:xfrm>
            <a:off x="5344824" y="4827209"/>
            <a:ext cx="2202571" cy="65918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327" name="Google Shape;327;p48"/>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328" name="Google Shape;328;p48"/>
          <p:cNvCxnSpPr/>
          <p:nvPr/>
        </p:nvCxnSpPr>
        <p:spPr>
          <a:xfrm>
            <a:off x="5223030"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329" name="Google Shape;329;p48"/>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8"/>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48"/>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2"/>
        <p:cNvGrpSpPr/>
        <p:nvPr/>
      </p:nvGrpSpPr>
      <p:grpSpPr>
        <a:xfrm>
          <a:off x="0" y="0"/>
          <a:ext cx="0" cy="0"/>
          <a:chOff x="0" y="0"/>
          <a:chExt cx="0" cy="0"/>
        </a:xfrm>
      </p:grpSpPr>
      <p:sp>
        <p:nvSpPr>
          <p:cNvPr id="333" name="Google Shape;333;p49"/>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49"/>
          <p:cNvSpPr txBox="1">
            <a:spLocks noGrp="1"/>
          </p:cNvSpPr>
          <p:nvPr>
            <p:ph type="body" idx="1"/>
          </p:nvPr>
        </p:nvSpPr>
        <p:spPr>
          <a:xfrm rot="5400000">
            <a:off x="2085787" y="794839"/>
            <a:ext cx="4195481" cy="6711654"/>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35" name="Google Shape;335;p49"/>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49"/>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49"/>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rot="5400000">
            <a:off x="3974116" y="2685880"/>
            <a:ext cx="5826125" cy="13147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50"/>
          <p:cNvSpPr txBox="1">
            <a:spLocks noGrp="1"/>
          </p:cNvSpPr>
          <p:nvPr>
            <p:ph type="body" idx="1"/>
          </p:nvPr>
        </p:nvSpPr>
        <p:spPr>
          <a:xfrm rot="5400000">
            <a:off x="532314" y="730366"/>
            <a:ext cx="5483134" cy="556881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41" name="Google Shape;341;p50"/>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50"/>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0"/>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6100" tIns="96100" rIns="96100" bIns="96100"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6"/>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6100" tIns="96100" rIns="96100" bIns="96100" anchor="b" anchorCtr="0">
            <a:norm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6100" tIns="96100" rIns="96100" bIns="96100" anchor="t" anchorCtr="0">
            <a:normAutofit/>
          </a:bodyPr>
          <a:lstStyle>
            <a:lvl1pPr marL="457200" lvl="0" indent="-311150">
              <a:spcBef>
                <a:spcPts val="0"/>
              </a:spcBef>
              <a:spcAft>
                <a:spcPts val="0"/>
              </a:spcAft>
              <a:buSzPts val="1300"/>
              <a:buChar char="●"/>
              <a:defRPr sz="1300"/>
            </a:lvl1pPr>
            <a:lvl2pPr marL="914400" lvl="1" indent="-311150">
              <a:spcBef>
                <a:spcPts val="0"/>
              </a:spcBef>
              <a:spcAft>
                <a:spcPts val="0"/>
              </a:spcAft>
              <a:buSzPts val="1300"/>
              <a:buChar char="○"/>
              <a:defRPr sz="1300"/>
            </a:lvl2pPr>
            <a:lvl3pPr marL="1371600" lvl="2" indent="-311150">
              <a:spcBef>
                <a:spcPts val="0"/>
              </a:spcBef>
              <a:spcAft>
                <a:spcPts val="0"/>
              </a:spcAft>
              <a:buSzPts val="1300"/>
              <a:buChar char="■"/>
              <a:defRPr sz="1300"/>
            </a:lvl3pPr>
            <a:lvl4pPr marL="1828800" lvl="3" indent="-311150">
              <a:spcBef>
                <a:spcPts val="0"/>
              </a:spcBef>
              <a:spcAft>
                <a:spcPts val="0"/>
              </a:spcAft>
              <a:buSzPts val="1300"/>
              <a:buChar char="●"/>
              <a:defRPr sz="1300"/>
            </a:lvl4pPr>
            <a:lvl5pPr marL="2286000" lvl="4" indent="-311150">
              <a:spcBef>
                <a:spcPts val="0"/>
              </a:spcBef>
              <a:spcAft>
                <a:spcPts val="0"/>
              </a:spcAft>
              <a:buSzPts val="1300"/>
              <a:buChar char="○"/>
              <a:defRPr sz="1300"/>
            </a:lvl5pPr>
            <a:lvl6pPr marL="2743200" lvl="5" indent="-311150">
              <a:spcBef>
                <a:spcPts val="0"/>
              </a:spcBef>
              <a:spcAft>
                <a:spcPts val="0"/>
              </a:spcAft>
              <a:buSzPts val="1300"/>
              <a:buChar char="■"/>
              <a:defRPr sz="1300"/>
            </a:lvl6pPr>
            <a:lvl7pPr marL="3200400" lvl="6" indent="-311150">
              <a:spcBef>
                <a:spcPts val="0"/>
              </a:spcBef>
              <a:spcAft>
                <a:spcPts val="0"/>
              </a:spcAft>
              <a:buSzPts val="1300"/>
              <a:buChar char="●"/>
              <a:defRPr sz="1300"/>
            </a:lvl7pPr>
            <a:lvl8pPr marL="3657600" lvl="7" indent="-311150">
              <a:spcBef>
                <a:spcPts val="0"/>
              </a:spcBef>
              <a:spcAft>
                <a:spcPts val="0"/>
              </a:spcAft>
              <a:buSzPts val="1300"/>
              <a:buChar char="○"/>
              <a:defRPr sz="1300"/>
            </a:lvl8pPr>
            <a:lvl9pPr marL="4114800" lvl="8" indent="-311150">
              <a:spcBef>
                <a:spcPts val="0"/>
              </a:spcBef>
              <a:spcAft>
                <a:spcPts val="0"/>
              </a:spcAft>
              <a:buSzPts val="1300"/>
              <a:buChar char="■"/>
              <a:defRPr sz="1300"/>
            </a:lvl9pPr>
          </a:lstStyle>
          <a:p>
            <a:endParaRPr/>
          </a:p>
        </p:txBody>
      </p:sp>
      <p:sp>
        <p:nvSpPr>
          <p:cNvPr id="31" name="Google Shape;31;p7"/>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6100" tIns="96100" rIns="96100" bIns="96100"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34" name="Google Shape;34;p8"/>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6100" tIns="96100" rIns="96100" bIns="96100" anchor="b" anchorCtr="0">
            <a:normAutofit/>
          </a:bodyPr>
          <a:lstStyle>
            <a:lvl1pPr lvl="0" algn="ctr">
              <a:spcBef>
                <a:spcPts val="0"/>
              </a:spcBef>
              <a:spcAft>
                <a:spcPts val="0"/>
              </a:spcAft>
              <a:buSzPts val="4400"/>
              <a:buNone/>
              <a:defRPr sz="4400"/>
            </a:lvl1pPr>
            <a:lvl2pPr lvl="1" algn="ctr">
              <a:spcBef>
                <a:spcPts val="0"/>
              </a:spcBef>
              <a:spcAft>
                <a:spcPts val="0"/>
              </a:spcAft>
              <a:buSzPts val="4400"/>
              <a:buNone/>
              <a:defRPr sz="4400"/>
            </a:lvl2pPr>
            <a:lvl3pPr lvl="2" algn="ctr">
              <a:spcBef>
                <a:spcPts val="0"/>
              </a:spcBef>
              <a:spcAft>
                <a:spcPts val="0"/>
              </a:spcAft>
              <a:buSzPts val="4400"/>
              <a:buNone/>
              <a:defRPr sz="4400"/>
            </a:lvl3pPr>
            <a:lvl4pPr lvl="3" algn="ctr">
              <a:spcBef>
                <a:spcPts val="0"/>
              </a:spcBef>
              <a:spcAft>
                <a:spcPts val="0"/>
              </a:spcAft>
              <a:buSzPts val="4400"/>
              <a:buNone/>
              <a:defRPr sz="4400"/>
            </a:lvl4pPr>
            <a:lvl5pPr lvl="4" algn="ctr">
              <a:spcBef>
                <a:spcPts val="0"/>
              </a:spcBef>
              <a:spcAft>
                <a:spcPts val="0"/>
              </a:spcAft>
              <a:buSzPts val="4400"/>
              <a:buNone/>
              <a:defRPr sz="4400"/>
            </a:lvl5pPr>
            <a:lvl6pPr lvl="5" algn="ctr">
              <a:spcBef>
                <a:spcPts val="0"/>
              </a:spcBef>
              <a:spcAft>
                <a:spcPts val="0"/>
              </a:spcAft>
              <a:buSzPts val="4400"/>
              <a:buNone/>
              <a:defRPr sz="4400"/>
            </a:lvl6pPr>
            <a:lvl7pPr lvl="6" algn="ctr">
              <a:spcBef>
                <a:spcPts val="0"/>
              </a:spcBef>
              <a:spcAft>
                <a:spcPts val="0"/>
              </a:spcAft>
              <a:buSzPts val="4400"/>
              <a:buNone/>
              <a:defRPr sz="4400"/>
            </a:lvl7pPr>
            <a:lvl8pPr lvl="7" algn="ctr">
              <a:spcBef>
                <a:spcPts val="0"/>
              </a:spcBef>
              <a:spcAft>
                <a:spcPts val="0"/>
              </a:spcAft>
              <a:buSzPts val="4400"/>
              <a:buNone/>
              <a:defRPr sz="4400"/>
            </a:lvl8pPr>
            <a:lvl9pPr lvl="8" algn="ctr">
              <a:spcBef>
                <a:spcPts val="0"/>
              </a:spcBef>
              <a:spcAft>
                <a:spcPts val="0"/>
              </a:spcAft>
              <a:buSzPts val="4400"/>
              <a:buNone/>
              <a:defRPr sz="44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6100" tIns="96100" rIns="96100" bIns="96100" anchor="t" anchorCtr="0">
            <a:norm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6100" tIns="96100" rIns="96100" bIns="96100" anchor="ctr" anchorCtr="0">
            <a:normAutofit/>
          </a:bodyPr>
          <a:lstStyle>
            <a:lvl1pPr marL="457200" lvl="0" indent="-349250">
              <a:spcBef>
                <a:spcPts val="0"/>
              </a:spcBef>
              <a:spcAft>
                <a:spcPts val="0"/>
              </a:spcAft>
              <a:buSzPts val="19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40" name="Google Shape;40;p9"/>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6100" tIns="96100" rIns="96100" bIns="96100" anchor="ctr" anchorCtr="0">
            <a:normAutofit/>
          </a:bodyPr>
          <a:lstStyle>
            <a:lvl1pPr marL="457200" lvl="0" indent="-228600">
              <a:lnSpc>
                <a:spcPct val="100000"/>
              </a:lnSpc>
              <a:spcBef>
                <a:spcPts val="0"/>
              </a:spcBef>
              <a:spcAft>
                <a:spcPts val="0"/>
              </a:spcAft>
              <a:buSzPts val="1900"/>
              <a:buNone/>
              <a:defRPr/>
            </a:lvl1pPr>
          </a:lstStyle>
          <a:p>
            <a:endParaRPr/>
          </a:p>
        </p:txBody>
      </p:sp>
      <p:sp>
        <p:nvSpPr>
          <p:cNvPr id="43" name="Google Shape;43;p10"/>
          <p:cNvSpPr txBox="1">
            <a:spLocks noGrp="1"/>
          </p:cNvSpPr>
          <p:nvPr>
            <p:ph type="sldNum" idx="12"/>
          </p:nvPr>
        </p:nvSpPr>
        <p:spPr>
          <a:xfrm>
            <a:off x="8472458" y="6217622"/>
            <a:ext cx="548700" cy="525000"/>
          </a:xfrm>
          <a:prstGeom prst="rect">
            <a:avLst/>
          </a:prstGeom>
        </p:spPr>
        <p:txBody>
          <a:bodyPr spcFirstLastPara="1" wrap="square" lIns="96100" tIns="96100" rIns="96100" bIns="96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6100" tIns="96100" rIns="96100" bIns="96100" anchor="t" anchorCtr="0">
            <a:normAutofit/>
          </a:bodyPr>
          <a:lstStyle>
            <a:lvl1pPr lvl="0">
              <a:spcBef>
                <a:spcPts val="0"/>
              </a:spcBef>
              <a:spcAft>
                <a:spcPts val="0"/>
              </a:spcAft>
              <a:buClr>
                <a:schemeClr val="dk1"/>
              </a:buClr>
              <a:buSzPts val="3000"/>
              <a:buNone/>
              <a:defRPr sz="3000">
                <a:solidFill>
                  <a:schemeClr val="dk1"/>
                </a:solidFill>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7" name="Google Shape;7;p1"/>
          <p:cNvSpPr txBox="1">
            <a:spLocks noGrp="1"/>
          </p:cNvSpPr>
          <p:nvPr>
            <p:ph type="body" idx="1"/>
          </p:nvPr>
        </p:nvSpPr>
        <p:spPr>
          <a:xfrm>
            <a:off x="311700" y="1536633"/>
            <a:ext cx="8520600" cy="4555500"/>
          </a:xfrm>
          <a:prstGeom prst="rect">
            <a:avLst/>
          </a:prstGeom>
          <a:noFill/>
          <a:ln>
            <a:noFill/>
          </a:ln>
        </p:spPr>
        <p:txBody>
          <a:bodyPr spcFirstLastPara="1" wrap="square" lIns="96100" tIns="96100" rIns="96100" bIns="96100" anchor="t" anchorCtr="0">
            <a:normAutofit/>
          </a:bodyPr>
          <a:lstStyle>
            <a:lvl1pPr marL="457200" lvl="0" indent="-349250">
              <a:lnSpc>
                <a:spcPct val="115000"/>
              </a:lnSpc>
              <a:spcBef>
                <a:spcPts val="0"/>
              </a:spcBef>
              <a:spcAft>
                <a:spcPts val="0"/>
              </a:spcAft>
              <a:buClr>
                <a:schemeClr val="dk2"/>
              </a:buClr>
              <a:buSzPts val="1900"/>
              <a:buChar char="●"/>
              <a:defRPr sz="1900">
                <a:solidFill>
                  <a:schemeClr val="dk2"/>
                </a:solidFill>
              </a:defRPr>
            </a:lvl1pPr>
            <a:lvl2pPr marL="914400" lvl="1" indent="-323850">
              <a:lnSpc>
                <a:spcPct val="115000"/>
              </a:lnSpc>
              <a:spcBef>
                <a:spcPts val="0"/>
              </a:spcBef>
              <a:spcAft>
                <a:spcPts val="0"/>
              </a:spcAft>
              <a:buClr>
                <a:schemeClr val="dk2"/>
              </a:buClr>
              <a:buSzPts val="1500"/>
              <a:buChar char="○"/>
              <a:defRPr sz="1500">
                <a:solidFill>
                  <a:schemeClr val="dk2"/>
                </a:solidFill>
              </a:defRPr>
            </a:lvl2pPr>
            <a:lvl3pPr marL="1371600" lvl="2" indent="-323850">
              <a:lnSpc>
                <a:spcPct val="115000"/>
              </a:lnSpc>
              <a:spcBef>
                <a:spcPts val="0"/>
              </a:spcBef>
              <a:spcAft>
                <a:spcPts val="0"/>
              </a:spcAft>
              <a:buClr>
                <a:schemeClr val="dk2"/>
              </a:buClr>
              <a:buSzPts val="1500"/>
              <a:buChar char="■"/>
              <a:defRPr sz="1500">
                <a:solidFill>
                  <a:schemeClr val="dk2"/>
                </a:solidFill>
              </a:defRPr>
            </a:lvl3pPr>
            <a:lvl4pPr marL="1828800" lvl="3" indent="-323850">
              <a:lnSpc>
                <a:spcPct val="115000"/>
              </a:lnSpc>
              <a:spcBef>
                <a:spcPts val="0"/>
              </a:spcBef>
              <a:spcAft>
                <a:spcPts val="0"/>
              </a:spcAft>
              <a:buClr>
                <a:schemeClr val="dk2"/>
              </a:buClr>
              <a:buSzPts val="1500"/>
              <a:buChar char="●"/>
              <a:defRPr sz="1500">
                <a:solidFill>
                  <a:schemeClr val="dk2"/>
                </a:solidFill>
              </a:defRPr>
            </a:lvl4pPr>
            <a:lvl5pPr marL="2286000" lvl="4" indent="-323850">
              <a:lnSpc>
                <a:spcPct val="115000"/>
              </a:lnSpc>
              <a:spcBef>
                <a:spcPts val="0"/>
              </a:spcBef>
              <a:spcAft>
                <a:spcPts val="0"/>
              </a:spcAft>
              <a:buClr>
                <a:schemeClr val="dk2"/>
              </a:buClr>
              <a:buSzPts val="1500"/>
              <a:buChar char="○"/>
              <a:defRPr sz="1500">
                <a:solidFill>
                  <a:schemeClr val="dk2"/>
                </a:solidFill>
              </a:defRPr>
            </a:lvl5pPr>
            <a:lvl6pPr marL="2743200" lvl="5" indent="-323850">
              <a:lnSpc>
                <a:spcPct val="115000"/>
              </a:lnSpc>
              <a:spcBef>
                <a:spcPts val="0"/>
              </a:spcBef>
              <a:spcAft>
                <a:spcPts val="0"/>
              </a:spcAft>
              <a:buClr>
                <a:schemeClr val="dk2"/>
              </a:buClr>
              <a:buSzPts val="1500"/>
              <a:buChar char="■"/>
              <a:defRPr sz="1500">
                <a:solidFill>
                  <a:schemeClr val="dk2"/>
                </a:solidFill>
              </a:defRPr>
            </a:lvl6pPr>
            <a:lvl7pPr marL="3200400" lvl="6" indent="-323850">
              <a:lnSpc>
                <a:spcPct val="115000"/>
              </a:lnSpc>
              <a:spcBef>
                <a:spcPts val="0"/>
              </a:spcBef>
              <a:spcAft>
                <a:spcPts val="0"/>
              </a:spcAft>
              <a:buClr>
                <a:schemeClr val="dk2"/>
              </a:buClr>
              <a:buSzPts val="1500"/>
              <a:buChar char="●"/>
              <a:defRPr sz="1500">
                <a:solidFill>
                  <a:schemeClr val="dk2"/>
                </a:solidFill>
              </a:defRPr>
            </a:lvl7pPr>
            <a:lvl8pPr marL="3657600" lvl="7" indent="-323850">
              <a:lnSpc>
                <a:spcPct val="115000"/>
              </a:lnSpc>
              <a:spcBef>
                <a:spcPts val="0"/>
              </a:spcBef>
              <a:spcAft>
                <a:spcPts val="0"/>
              </a:spcAft>
              <a:buClr>
                <a:schemeClr val="dk2"/>
              </a:buClr>
              <a:buSzPts val="1500"/>
              <a:buChar char="○"/>
              <a:defRPr sz="1500">
                <a:solidFill>
                  <a:schemeClr val="dk2"/>
                </a:solidFill>
              </a:defRPr>
            </a:lvl8pPr>
            <a:lvl9pPr marL="4114800" lvl="8" indent="-323850">
              <a:lnSpc>
                <a:spcPct val="115000"/>
              </a:lnSpc>
              <a:spcBef>
                <a:spcPts val="0"/>
              </a:spcBef>
              <a:spcAft>
                <a:spcPts val="0"/>
              </a:spcAft>
              <a:buClr>
                <a:schemeClr val="dk2"/>
              </a:buClr>
              <a:buSzPts val="1500"/>
              <a:buChar char="■"/>
              <a:defRPr sz="1500">
                <a:solidFill>
                  <a:schemeClr val="dk2"/>
                </a:solidFill>
              </a:defRPr>
            </a:lvl9pPr>
          </a:lstStyle>
          <a:p>
            <a:endParaRPr/>
          </a:p>
        </p:txBody>
      </p:sp>
      <p:sp>
        <p:nvSpPr>
          <p:cNvPr id="8" name="Google Shape;8;p1"/>
          <p:cNvSpPr txBox="1">
            <a:spLocks noGrp="1"/>
          </p:cNvSpPr>
          <p:nvPr>
            <p:ph type="sldNum" idx="12"/>
          </p:nvPr>
        </p:nvSpPr>
        <p:spPr>
          <a:xfrm>
            <a:off x="8472458" y="6217622"/>
            <a:ext cx="548700" cy="525000"/>
          </a:xfrm>
          <a:prstGeom prst="rect">
            <a:avLst/>
          </a:prstGeom>
          <a:noFill/>
          <a:ln>
            <a:noFill/>
          </a:ln>
        </p:spPr>
        <p:txBody>
          <a:bodyPr spcFirstLastPara="1" wrap="square" lIns="96100" tIns="96100" rIns="96100" bIns="96100"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629943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52" name="Google Shape;52;p13"/>
          <p:cNvSpPr/>
          <p:nvPr/>
        </p:nvSpPr>
        <p:spPr>
          <a:xfrm>
            <a:off x="5689832" y="-457200"/>
            <a:ext cx="1600200" cy="1600200"/>
          </a:xfrm>
          <a:prstGeom prst="ellipse">
            <a:avLst/>
          </a:prstGeom>
          <a:gradFill>
            <a:gsLst>
              <a:gs pos="0">
                <a:srgbClr val="4CB9C3">
                  <a:alpha val="13725"/>
                </a:srgbClr>
              </a:gs>
              <a:gs pos="36000">
                <a:srgbClr val="4CB9C3">
                  <a:alpha val="6666"/>
                </a:srgbClr>
              </a:gs>
              <a:gs pos="73000">
                <a:srgbClr val="4CB9C3">
                  <a:alpha val="0"/>
                </a:srgbClr>
              </a:gs>
              <a:gs pos="100000">
                <a:srgbClr val="4CB9C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53" name="Google Shape;53;p13"/>
          <p:cNvSpPr/>
          <p:nvPr/>
        </p:nvSpPr>
        <p:spPr>
          <a:xfrm>
            <a:off x="6299432" y="6096000"/>
            <a:ext cx="990600" cy="990600"/>
          </a:xfrm>
          <a:prstGeom prst="ellipse">
            <a:avLst/>
          </a:prstGeom>
          <a:gradFill>
            <a:gsLst>
              <a:gs pos="0">
                <a:srgbClr val="4CB9C3">
                  <a:alpha val="8627"/>
                </a:srgbClr>
              </a:gs>
              <a:gs pos="36000">
                <a:srgbClr val="4CB9C3">
                  <a:alpha val="4705"/>
                </a:srgbClr>
              </a:gs>
              <a:gs pos="66000">
                <a:srgbClr val="4CB9C3">
                  <a:alpha val="0"/>
                </a:srgbClr>
              </a:gs>
              <a:gs pos="100000">
                <a:srgbClr val="4CB9C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54" name="Google Shape;54;p13"/>
          <p:cNvSpPr/>
          <p:nvPr/>
        </p:nvSpPr>
        <p:spPr>
          <a:xfrm>
            <a:off x="-153988" y="2667000"/>
            <a:ext cx="4191000" cy="4191000"/>
          </a:xfrm>
          <a:prstGeom prst="ellipse">
            <a:avLst/>
          </a:prstGeom>
          <a:gradFill>
            <a:gsLst>
              <a:gs pos="0">
                <a:srgbClr val="4CB9C3">
                  <a:alpha val="10980"/>
                </a:srgbClr>
              </a:gs>
              <a:gs pos="36000">
                <a:srgbClr val="4CB9C3">
                  <a:alpha val="9803"/>
                </a:srgbClr>
              </a:gs>
              <a:gs pos="75000">
                <a:srgbClr val="4CB9C3">
                  <a:alpha val="0"/>
                </a:srgbClr>
              </a:gs>
              <a:gs pos="100000">
                <a:srgbClr val="4CB9C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55" name="Google Shape;55;p13"/>
          <p:cNvSpPr/>
          <p:nvPr/>
        </p:nvSpPr>
        <p:spPr>
          <a:xfrm>
            <a:off x="-839788" y="2895600"/>
            <a:ext cx="2362200" cy="2362200"/>
          </a:xfrm>
          <a:prstGeom prst="ellipse">
            <a:avLst/>
          </a:prstGeom>
          <a:gradFill>
            <a:gsLst>
              <a:gs pos="0">
                <a:srgbClr val="4CB9C3">
                  <a:alpha val="7843"/>
                </a:srgbClr>
              </a:gs>
              <a:gs pos="36000">
                <a:srgbClr val="4CB9C3">
                  <a:alpha val="7843"/>
                </a:srgbClr>
              </a:gs>
              <a:gs pos="72000">
                <a:srgbClr val="4CB9C3">
                  <a:alpha val="0"/>
                </a:srgbClr>
              </a:gs>
              <a:gs pos="100000">
                <a:srgbClr val="4CB9C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56" name="Google Shape;56;p13"/>
          <p:cNvSpPr/>
          <p:nvPr/>
        </p:nvSpPr>
        <p:spPr>
          <a:xfrm>
            <a:off x="7745644" y="0"/>
            <a:ext cx="685800" cy="10995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marR="0" lvl="0" algn="l" rtl="0">
              <a:spcBef>
                <a:spcPts val="0"/>
              </a:spcBef>
              <a:spcAft>
                <a:spcPts val="0"/>
              </a:spcAft>
              <a:buClr>
                <a:schemeClr val="lt2"/>
              </a:buClr>
              <a:buSzPts val="4400"/>
              <a:buFont typeface="Century Gothic"/>
              <a:buNone/>
              <a:defRPr sz="44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500"/>
              <a:buNone/>
              <a:defRPr sz="1900" b="0" i="0" u="none" strike="noStrike" cap="none">
                <a:solidFill>
                  <a:schemeClr val="lt2"/>
                </a:solidFill>
              </a:defRPr>
            </a:lvl2pPr>
            <a:lvl3pPr marR="0" lvl="2" algn="l" rtl="0">
              <a:spcBef>
                <a:spcPts val="0"/>
              </a:spcBef>
              <a:spcAft>
                <a:spcPts val="0"/>
              </a:spcAft>
              <a:buSzPts val="1500"/>
              <a:buNone/>
              <a:defRPr sz="1900" b="0" i="0" u="none" strike="noStrike" cap="none">
                <a:solidFill>
                  <a:schemeClr val="lt2"/>
                </a:solidFill>
              </a:defRPr>
            </a:lvl3pPr>
            <a:lvl4pPr marR="0" lvl="3" algn="l" rtl="0">
              <a:spcBef>
                <a:spcPts val="0"/>
              </a:spcBef>
              <a:spcAft>
                <a:spcPts val="0"/>
              </a:spcAft>
              <a:buSzPts val="1500"/>
              <a:buNone/>
              <a:defRPr sz="1900" b="0" i="0" u="none" strike="noStrike" cap="none">
                <a:solidFill>
                  <a:schemeClr val="lt2"/>
                </a:solidFill>
              </a:defRPr>
            </a:lvl4pPr>
            <a:lvl5pPr marR="0" lvl="4" algn="l" rtl="0">
              <a:spcBef>
                <a:spcPts val="0"/>
              </a:spcBef>
              <a:spcAft>
                <a:spcPts val="0"/>
              </a:spcAft>
              <a:buSzPts val="1500"/>
              <a:buNone/>
              <a:defRPr sz="1900" b="0" i="0" u="none" strike="noStrike" cap="none">
                <a:solidFill>
                  <a:schemeClr val="lt2"/>
                </a:solidFill>
              </a:defRPr>
            </a:lvl5pPr>
            <a:lvl6pPr marR="0" lvl="5" algn="l" rtl="0">
              <a:spcBef>
                <a:spcPts val="0"/>
              </a:spcBef>
              <a:spcAft>
                <a:spcPts val="0"/>
              </a:spcAft>
              <a:buSzPts val="1500"/>
              <a:buNone/>
              <a:defRPr sz="1900" b="0" i="0" u="none" strike="noStrike" cap="none">
                <a:solidFill>
                  <a:schemeClr val="lt2"/>
                </a:solidFill>
              </a:defRPr>
            </a:lvl6pPr>
            <a:lvl7pPr marR="0" lvl="6" algn="l" rtl="0">
              <a:spcBef>
                <a:spcPts val="0"/>
              </a:spcBef>
              <a:spcAft>
                <a:spcPts val="0"/>
              </a:spcAft>
              <a:buSzPts val="1500"/>
              <a:buNone/>
              <a:defRPr sz="1900" b="0" i="0" u="none" strike="noStrike" cap="none">
                <a:solidFill>
                  <a:schemeClr val="lt2"/>
                </a:solidFill>
              </a:defRPr>
            </a:lvl7pPr>
            <a:lvl8pPr marR="0" lvl="7" algn="l" rtl="0">
              <a:spcBef>
                <a:spcPts val="0"/>
              </a:spcBef>
              <a:spcAft>
                <a:spcPts val="0"/>
              </a:spcAft>
              <a:buSzPts val="1500"/>
              <a:buNone/>
              <a:defRPr sz="1900" b="0" i="0" u="none" strike="noStrike" cap="none">
                <a:solidFill>
                  <a:schemeClr val="lt2"/>
                </a:solidFill>
              </a:defRPr>
            </a:lvl8pPr>
            <a:lvl9pPr marR="0" lvl="8" algn="l" rtl="0">
              <a:spcBef>
                <a:spcPts val="0"/>
              </a:spcBef>
              <a:spcAft>
                <a:spcPts val="0"/>
              </a:spcAft>
              <a:buSzPts val="1500"/>
              <a:buNone/>
              <a:defRPr sz="1900" b="0" i="0" u="none" strike="noStrike" cap="none">
                <a:solidFill>
                  <a:schemeClr val="lt2"/>
                </a:solidFill>
              </a:defRPr>
            </a:lvl9pPr>
          </a:lstStyle>
          <a:p>
            <a:endParaRPr/>
          </a:p>
        </p:txBody>
      </p:sp>
      <p:sp>
        <p:nvSpPr>
          <p:cNvPr id="58" name="Google Shape;58;p13"/>
          <p:cNvSpPr txBox="1">
            <a:spLocks noGrp="1"/>
          </p:cNvSpPr>
          <p:nvPr>
            <p:ph type="body" idx="1"/>
          </p:nvPr>
        </p:nvSpPr>
        <p:spPr>
          <a:xfrm>
            <a:off x="827700" y="2052925"/>
            <a:ext cx="6711600" cy="4195500"/>
          </a:xfrm>
          <a:prstGeom prst="rect">
            <a:avLst/>
          </a:prstGeom>
          <a:noFill/>
          <a:ln>
            <a:noFill/>
          </a:ln>
        </p:spPr>
        <p:txBody>
          <a:bodyPr spcFirstLastPara="1" wrap="square" lIns="96100" tIns="48050" rIns="96100" bIns="48050" anchor="t" anchorCtr="0">
            <a:normAutofit/>
          </a:bodyPr>
          <a:lstStyle>
            <a:lvl1pPr marL="457200" marR="0" lvl="0" indent="-336550" algn="l" rtl="0">
              <a:spcBef>
                <a:spcPts val="1000"/>
              </a:spcBef>
              <a:spcAft>
                <a:spcPts val="0"/>
              </a:spcAft>
              <a:buClr>
                <a:srgbClr val="86D1D8"/>
              </a:buClr>
              <a:buSzPts val="1700"/>
              <a:buFont typeface="Noto Sans Symbols"/>
              <a:buChar char="►"/>
              <a:defRPr sz="2100" b="0" i="0" u="none" strike="noStrike" cap="none">
                <a:solidFill>
                  <a:schemeClr val="lt1"/>
                </a:solidFill>
                <a:latin typeface="Century Gothic"/>
                <a:ea typeface="Century Gothic"/>
                <a:cs typeface="Century Gothic"/>
                <a:sym typeface="Century Gothic"/>
              </a:defRPr>
            </a:lvl1pPr>
            <a:lvl2pPr marL="914400" marR="0" lvl="1" indent="-323850" algn="l" rtl="0">
              <a:spcBef>
                <a:spcPts val="1000"/>
              </a:spcBef>
              <a:spcAft>
                <a:spcPts val="0"/>
              </a:spcAft>
              <a:buClr>
                <a:srgbClr val="86D1D8"/>
              </a:buClr>
              <a:buSzPts val="1500"/>
              <a:buFont typeface="Noto Sans Symbols"/>
              <a:buChar char="►"/>
              <a:defRPr sz="1900" b="0" i="0" u="none" strike="noStrike" cap="none">
                <a:solidFill>
                  <a:schemeClr val="lt1"/>
                </a:solidFill>
                <a:latin typeface="Century Gothic"/>
                <a:ea typeface="Century Gothic"/>
                <a:cs typeface="Century Gothic"/>
                <a:sym typeface="Century Gothic"/>
              </a:defRPr>
            </a:lvl2pPr>
            <a:lvl3pPr marL="1371600" marR="0" lvl="2" indent="-311150" algn="l" rtl="0">
              <a:spcBef>
                <a:spcPts val="1000"/>
              </a:spcBef>
              <a:spcAft>
                <a:spcPts val="0"/>
              </a:spcAft>
              <a:buClr>
                <a:srgbClr val="86D1D8"/>
              </a:buClr>
              <a:buSzPts val="1300"/>
              <a:buFont typeface="Noto Sans Symbols"/>
              <a:buChar char="►"/>
              <a:defRPr sz="1700" b="0" i="0" u="none" strike="noStrike" cap="none">
                <a:solidFill>
                  <a:schemeClr val="lt1"/>
                </a:solidFill>
                <a:latin typeface="Century Gothic"/>
                <a:ea typeface="Century Gothic"/>
                <a:cs typeface="Century Gothic"/>
                <a:sym typeface="Century Gothic"/>
              </a:defRPr>
            </a:lvl3pPr>
            <a:lvl4pPr marL="1828800" marR="0" lvl="3" indent="-304800" algn="l" rtl="0">
              <a:spcBef>
                <a:spcPts val="1000"/>
              </a:spcBef>
              <a:spcAft>
                <a:spcPts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4pPr>
            <a:lvl5pPr marL="2286000" marR="0" lvl="4" indent="-304800" algn="l" rtl="0">
              <a:spcBef>
                <a:spcPts val="1000"/>
              </a:spcBef>
              <a:spcAft>
                <a:spcPts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5pPr>
            <a:lvl6pPr marL="2743200" marR="0" lvl="5" indent="-304800" algn="l" rtl="0">
              <a:spcBef>
                <a:spcPts val="1000"/>
              </a:spcBef>
              <a:spcAft>
                <a:spcPts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6pPr>
            <a:lvl7pPr marL="3200400" marR="0" lvl="6" indent="-304800" algn="l" rtl="0">
              <a:spcBef>
                <a:spcPts val="1000"/>
              </a:spcBef>
              <a:spcAft>
                <a:spcPts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7pPr>
            <a:lvl8pPr marL="3657600" marR="0" lvl="7" indent="-304800" algn="l" rtl="0">
              <a:spcBef>
                <a:spcPts val="1000"/>
              </a:spcBef>
              <a:spcAft>
                <a:spcPts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8pPr>
            <a:lvl9pPr marL="4114800" marR="0" lvl="8" indent="-304800" algn="l" rtl="0">
              <a:spcBef>
                <a:spcPts val="1000"/>
              </a:spcBef>
              <a:spcAft>
                <a:spcPts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9pPr>
          </a:lstStyle>
          <a:p>
            <a:endParaRPr/>
          </a:p>
        </p:txBody>
      </p:sp>
      <p:sp>
        <p:nvSpPr>
          <p:cNvPr id="59" name="Google Shape;59;p13"/>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marR="0" lvl="0" algn="l" rtl="0">
              <a:spcBef>
                <a:spcPts val="0"/>
              </a:spcBef>
              <a:spcAft>
                <a:spcPts val="0"/>
              </a:spcAft>
              <a:buSzPts val="15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13"/>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marR="0" lvl="0" algn="l" rtl="0">
              <a:spcBef>
                <a:spcPts val="0"/>
              </a:spcBef>
              <a:spcAft>
                <a:spcPts val="0"/>
              </a:spcAft>
              <a:buSzPts val="1500"/>
              <a:buNone/>
              <a:defRPr sz="12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500"/>
              <a:buNone/>
              <a:defRPr sz="1900" b="0" i="0" u="none" strike="noStrike" cap="none">
                <a:solidFill>
                  <a:schemeClr val="lt1"/>
                </a:solidFill>
                <a:latin typeface="Century Gothic"/>
                <a:ea typeface="Century Gothic"/>
                <a:cs typeface="Century Gothic"/>
                <a:sym typeface="Century Gothic"/>
              </a:defRPr>
            </a:lvl9pPr>
          </a:lstStyle>
          <a:p>
            <a:endParaRPr/>
          </a:p>
        </p:txBody>
      </p:sp>
      <p:sp>
        <p:nvSpPr>
          <p:cNvPr id="61" name="Google Shape;61;p13"/>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marR="0" lvl="0" indent="0" algn="ctr" rtl="0">
              <a:spcBef>
                <a:spcPts val="0"/>
              </a:spcBef>
              <a:buNone/>
              <a:defRPr sz="30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30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30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30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30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30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30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30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30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31"/>
          <p:cNvSpPr/>
          <p:nvPr/>
        </p:nvSpPr>
        <p:spPr>
          <a:xfrm>
            <a:off x="6299432" y="1676400"/>
            <a:ext cx="2819400" cy="2819400"/>
          </a:xfrm>
          <a:prstGeom prst="ellipse">
            <a:avLst/>
          </a:prstGeom>
          <a:gradFill>
            <a:gsLst>
              <a:gs pos="0">
                <a:srgbClr val="F3F3F3">
                  <a:alpha val="6666"/>
                </a:srgbClr>
              </a:gs>
              <a:gs pos="36000">
                <a:srgbClr val="F3F3F3">
                  <a:alpha val="5882"/>
                </a:srgbClr>
              </a:gs>
              <a:gs pos="69000">
                <a:srgbClr val="F3F3F3">
                  <a:alpha val="0"/>
                </a:srgbClr>
              </a:gs>
              <a:gs pos="100000">
                <a:srgbClr val="F3F3F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190" name="Google Shape;190;p31"/>
          <p:cNvSpPr/>
          <p:nvPr/>
        </p:nvSpPr>
        <p:spPr>
          <a:xfrm>
            <a:off x="5689832" y="-457200"/>
            <a:ext cx="1600200" cy="1600200"/>
          </a:xfrm>
          <a:prstGeom prst="ellipse">
            <a:avLst/>
          </a:prstGeom>
          <a:gradFill>
            <a:gsLst>
              <a:gs pos="0">
                <a:srgbClr val="F3F3F3">
                  <a:alpha val="13725"/>
                </a:srgbClr>
              </a:gs>
              <a:gs pos="36000">
                <a:srgbClr val="F3F3F3">
                  <a:alpha val="6666"/>
                </a:srgbClr>
              </a:gs>
              <a:gs pos="73000">
                <a:srgbClr val="F3F3F3">
                  <a:alpha val="0"/>
                </a:srgbClr>
              </a:gs>
              <a:gs pos="100000">
                <a:srgbClr val="F3F3F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191" name="Google Shape;191;p31"/>
          <p:cNvSpPr/>
          <p:nvPr/>
        </p:nvSpPr>
        <p:spPr>
          <a:xfrm>
            <a:off x="6299432" y="6096000"/>
            <a:ext cx="990600" cy="990600"/>
          </a:xfrm>
          <a:prstGeom prst="ellipse">
            <a:avLst/>
          </a:prstGeom>
          <a:gradFill>
            <a:gsLst>
              <a:gs pos="0">
                <a:srgbClr val="F3F3F3">
                  <a:alpha val="8627"/>
                </a:srgbClr>
              </a:gs>
              <a:gs pos="36000">
                <a:srgbClr val="F3F3F3">
                  <a:alpha val="4705"/>
                </a:srgbClr>
              </a:gs>
              <a:gs pos="66000">
                <a:srgbClr val="F3F3F3">
                  <a:alpha val="0"/>
                </a:srgbClr>
              </a:gs>
              <a:gs pos="100000">
                <a:srgbClr val="F3F3F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192" name="Google Shape;192;p31"/>
          <p:cNvSpPr/>
          <p:nvPr/>
        </p:nvSpPr>
        <p:spPr>
          <a:xfrm>
            <a:off x="-153988" y="2667000"/>
            <a:ext cx="4191000" cy="4191000"/>
          </a:xfrm>
          <a:prstGeom prst="ellipse">
            <a:avLst/>
          </a:prstGeom>
          <a:gradFill>
            <a:gsLst>
              <a:gs pos="0">
                <a:srgbClr val="F3F3F3">
                  <a:alpha val="10980"/>
                </a:srgbClr>
              </a:gs>
              <a:gs pos="36000">
                <a:srgbClr val="F3F3F3">
                  <a:alpha val="9803"/>
                </a:srgbClr>
              </a:gs>
              <a:gs pos="75000">
                <a:srgbClr val="F3F3F3">
                  <a:alpha val="0"/>
                </a:srgbClr>
              </a:gs>
              <a:gs pos="100000">
                <a:srgbClr val="F3F3F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193" name="Google Shape;193;p31"/>
          <p:cNvSpPr/>
          <p:nvPr/>
        </p:nvSpPr>
        <p:spPr>
          <a:xfrm>
            <a:off x="-839788" y="2895600"/>
            <a:ext cx="2362200" cy="2362200"/>
          </a:xfrm>
          <a:prstGeom prst="ellipse">
            <a:avLst/>
          </a:prstGeom>
          <a:gradFill>
            <a:gsLst>
              <a:gs pos="0">
                <a:srgbClr val="F3F3F3">
                  <a:alpha val="7843"/>
                </a:srgbClr>
              </a:gs>
              <a:gs pos="36000">
                <a:srgbClr val="F3F3F3">
                  <a:alpha val="7843"/>
                </a:srgbClr>
              </a:gs>
              <a:gs pos="72000">
                <a:srgbClr val="F3F3F3">
                  <a:alpha val="0"/>
                </a:srgbClr>
              </a:gs>
              <a:gs pos="100000">
                <a:srgbClr val="F3F3F3">
                  <a:alpha val="0"/>
                </a:srgbClr>
              </a:gs>
            </a:gsLst>
            <a:path path="circle">
              <a:fillToRect l="50000" t="50000" r="50000" b="50000"/>
            </a:path>
            <a:tileRect/>
          </a:gradFill>
          <a:ln>
            <a:noFill/>
          </a:ln>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194" name="Google Shape;194;p31"/>
          <p:cNvSpPr/>
          <p:nvPr/>
        </p:nvSpPr>
        <p:spPr>
          <a:xfrm>
            <a:off x="7745644" y="0"/>
            <a:ext cx="685800" cy="10995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6100" tIns="96100" rIns="96100" bIns="96100" anchor="ctr" anchorCtr="0">
            <a:noAutofit/>
          </a:bodyPr>
          <a:lstStyle/>
          <a:p>
            <a:pPr marL="0" lvl="0" indent="0" algn="l" rtl="0">
              <a:spcBef>
                <a:spcPts val="0"/>
              </a:spcBef>
              <a:spcAft>
                <a:spcPts val="0"/>
              </a:spcAft>
              <a:buNone/>
            </a:pPr>
            <a:endParaRPr/>
          </a:p>
        </p:txBody>
      </p:sp>
      <p:sp>
        <p:nvSpPr>
          <p:cNvPr id="195" name="Google Shape;195;p31"/>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lvl1pPr marR="0" lvl="0" algn="l" rtl="0">
              <a:spcBef>
                <a:spcPts val="0"/>
              </a:spcBef>
              <a:spcAft>
                <a:spcPts val="0"/>
              </a:spcAft>
              <a:buClr>
                <a:schemeClr val="dk2"/>
              </a:buClr>
              <a:buSzPts val="4400"/>
              <a:buFont typeface="Century Gothic"/>
              <a:buNone/>
              <a:defRPr sz="44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endParaRPr/>
          </a:p>
        </p:txBody>
      </p:sp>
      <p:sp>
        <p:nvSpPr>
          <p:cNvPr id="196" name="Google Shape;196;p31"/>
          <p:cNvSpPr txBox="1">
            <a:spLocks noGrp="1"/>
          </p:cNvSpPr>
          <p:nvPr>
            <p:ph type="body" idx="1"/>
          </p:nvPr>
        </p:nvSpPr>
        <p:spPr>
          <a:xfrm>
            <a:off x="827700" y="2052925"/>
            <a:ext cx="6711600" cy="4195500"/>
          </a:xfrm>
          <a:prstGeom prst="rect">
            <a:avLst/>
          </a:prstGeom>
          <a:noFill/>
          <a:ln>
            <a:noFill/>
          </a:ln>
        </p:spPr>
        <p:txBody>
          <a:bodyPr spcFirstLastPara="1" wrap="square" lIns="96100" tIns="48050" rIns="96100" bIns="48050" anchor="t" anchorCtr="0">
            <a:normAutofit/>
          </a:bodyPr>
          <a:lstStyle>
            <a:lvl1pPr marL="457200" marR="0" lvl="0" indent="-336550" algn="l" rtl="0">
              <a:spcBef>
                <a:spcPts val="1000"/>
              </a:spcBef>
              <a:spcAft>
                <a:spcPts val="0"/>
              </a:spcAft>
              <a:buClr>
                <a:srgbClr val="F7F7F7"/>
              </a:buClr>
              <a:buSzPts val="1700"/>
              <a:buFont typeface="Noto Sans Symbols"/>
              <a:buChar char="►"/>
              <a:defRPr sz="2100" b="0" i="0" u="none" strike="noStrike" cap="none">
                <a:solidFill>
                  <a:schemeClr val="dk1"/>
                </a:solidFill>
                <a:latin typeface="Century Gothic"/>
                <a:ea typeface="Century Gothic"/>
                <a:cs typeface="Century Gothic"/>
                <a:sym typeface="Century Gothic"/>
              </a:defRPr>
            </a:lvl1pPr>
            <a:lvl2pPr marL="914400" marR="0" lvl="1" indent="-323850" algn="l" rtl="0">
              <a:spcBef>
                <a:spcPts val="1000"/>
              </a:spcBef>
              <a:spcAft>
                <a:spcPts val="0"/>
              </a:spcAft>
              <a:buClr>
                <a:srgbClr val="F7F7F7"/>
              </a:buClr>
              <a:buSzPts val="1500"/>
              <a:buFont typeface="Noto Sans Symbols"/>
              <a:buChar char="►"/>
              <a:defRPr sz="1900" b="0" i="0" u="none" strike="noStrike" cap="none">
                <a:solidFill>
                  <a:schemeClr val="dk1"/>
                </a:solidFill>
                <a:latin typeface="Century Gothic"/>
                <a:ea typeface="Century Gothic"/>
                <a:cs typeface="Century Gothic"/>
                <a:sym typeface="Century Gothic"/>
              </a:defRPr>
            </a:lvl2pPr>
            <a:lvl3pPr marL="1371600" marR="0" lvl="2" indent="-311150" algn="l" rtl="0">
              <a:spcBef>
                <a:spcPts val="1000"/>
              </a:spcBef>
              <a:spcAft>
                <a:spcPts val="0"/>
              </a:spcAft>
              <a:buClr>
                <a:srgbClr val="F7F7F7"/>
              </a:buClr>
              <a:buSzPts val="1300"/>
              <a:buFont typeface="Noto Sans Symbols"/>
              <a:buChar char="►"/>
              <a:defRPr sz="1700" b="0" i="0" u="none" strike="noStrike" cap="none">
                <a:solidFill>
                  <a:schemeClr val="dk1"/>
                </a:solidFill>
                <a:latin typeface="Century Gothic"/>
                <a:ea typeface="Century Gothic"/>
                <a:cs typeface="Century Gothic"/>
                <a:sym typeface="Century Gothic"/>
              </a:defRPr>
            </a:lvl3pPr>
            <a:lvl4pPr marL="1828800" marR="0" lvl="3" indent="-304800" algn="l" rtl="0">
              <a:spcBef>
                <a:spcPts val="1000"/>
              </a:spcBef>
              <a:spcAft>
                <a:spcPts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4pPr>
            <a:lvl5pPr marL="2286000" marR="0" lvl="4" indent="-304800" algn="l" rtl="0">
              <a:spcBef>
                <a:spcPts val="1000"/>
              </a:spcBef>
              <a:spcAft>
                <a:spcPts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5pPr>
            <a:lvl6pPr marL="2743200" marR="0" lvl="5" indent="-304800" algn="l" rtl="0">
              <a:spcBef>
                <a:spcPts val="1000"/>
              </a:spcBef>
              <a:spcAft>
                <a:spcPts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6pPr>
            <a:lvl7pPr marL="3200400" marR="0" lvl="6" indent="-304800" algn="l" rtl="0">
              <a:spcBef>
                <a:spcPts val="1000"/>
              </a:spcBef>
              <a:spcAft>
                <a:spcPts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7pPr>
            <a:lvl8pPr marL="3657600" marR="0" lvl="7" indent="-304800" algn="l" rtl="0">
              <a:spcBef>
                <a:spcPts val="1000"/>
              </a:spcBef>
              <a:spcAft>
                <a:spcPts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8pPr>
            <a:lvl9pPr marL="4114800" marR="0" lvl="8" indent="-304800" algn="l" rtl="0">
              <a:spcBef>
                <a:spcPts val="1000"/>
              </a:spcBef>
              <a:spcAft>
                <a:spcPts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97" name="Google Shape;197;p31"/>
          <p:cNvSpPr txBox="1">
            <a:spLocks noGrp="1"/>
          </p:cNvSpPr>
          <p:nvPr>
            <p:ph type="dt" idx="10"/>
          </p:nvPr>
        </p:nvSpPr>
        <p:spPr>
          <a:xfrm rot="5400000">
            <a:off x="7495018" y="1828801"/>
            <a:ext cx="990600" cy="228600"/>
          </a:xfrm>
          <a:prstGeom prst="rect">
            <a:avLst/>
          </a:prstGeom>
          <a:noFill/>
          <a:ln>
            <a:noFill/>
          </a:ln>
        </p:spPr>
        <p:txBody>
          <a:bodyPr spcFirstLastPara="1" wrap="square" lIns="96100" tIns="48050" rIns="96100" bIns="48050" anchor="t" anchorCtr="0">
            <a:noAutofit/>
          </a:bodyPr>
          <a:lstStyle>
            <a:lvl1pPr marR="0" lvl="0" algn="l" rtl="0">
              <a:spcBef>
                <a:spcPts val="0"/>
              </a:spcBef>
              <a:spcAft>
                <a:spcPts val="0"/>
              </a:spcAft>
              <a:buSzPts val="1500"/>
              <a:buNone/>
              <a:defRPr sz="1200" b="0" i="0">
                <a:solidFill>
                  <a:srgbClr val="888888"/>
                </a:solidFill>
                <a:latin typeface="Century Gothic"/>
                <a:ea typeface="Century Gothic"/>
                <a:cs typeface="Century Gothic"/>
                <a:sym typeface="Century Gothic"/>
              </a:defRPr>
            </a:lvl1pPr>
            <a:lvl2pPr marR="0" lvl="1"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98" name="Google Shape;198;p31"/>
          <p:cNvSpPr txBox="1">
            <a:spLocks noGrp="1"/>
          </p:cNvSpPr>
          <p:nvPr>
            <p:ph type="ftr" idx="11"/>
          </p:nvPr>
        </p:nvSpPr>
        <p:spPr>
          <a:xfrm rot="5400000">
            <a:off x="6233513" y="3263254"/>
            <a:ext cx="3859500" cy="228600"/>
          </a:xfrm>
          <a:prstGeom prst="rect">
            <a:avLst/>
          </a:prstGeom>
          <a:noFill/>
          <a:ln>
            <a:noFill/>
          </a:ln>
        </p:spPr>
        <p:txBody>
          <a:bodyPr spcFirstLastPara="1" wrap="square" lIns="96100" tIns="48050" rIns="96100" bIns="48050" anchor="b" anchorCtr="0">
            <a:noAutofit/>
          </a:bodyPr>
          <a:lstStyle>
            <a:lvl1pPr marR="0" lvl="0" algn="l" rtl="0">
              <a:spcBef>
                <a:spcPts val="0"/>
              </a:spcBef>
              <a:spcAft>
                <a:spcPts val="0"/>
              </a:spcAft>
              <a:buSzPts val="1500"/>
              <a:buNone/>
              <a:defRPr sz="1200" b="0" i="0">
                <a:solidFill>
                  <a:srgbClr val="888888"/>
                </a:solidFill>
                <a:latin typeface="Century Gothic"/>
                <a:ea typeface="Century Gothic"/>
                <a:cs typeface="Century Gothic"/>
                <a:sym typeface="Century Gothic"/>
              </a:defRPr>
            </a:lvl1pPr>
            <a:lvl2pPr marR="0" lvl="1"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500"/>
              <a:buNone/>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99" name="Google Shape;199;p31"/>
          <p:cNvSpPr txBox="1">
            <a:spLocks noGrp="1"/>
          </p:cNvSpPr>
          <p:nvPr>
            <p:ph type="sldNum" idx="12"/>
          </p:nvPr>
        </p:nvSpPr>
        <p:spPr>
          <a:xfrm>
            <a:off x="7766431" y="295736"/>
            <a:ext cx="628800" cy="767400"/>
          </a:xfrm>
          <a:prstGeom prst="rect">
            <a:avLst/>
          </a:prstGeom>
          <a:noFill/>
          <a:ln>
            <a:noFill/>
          </a:ln>
        </p:spPr>
        <p:txBody>
          <a:bodyPr spcFirstLastPara="1" wrap="square" lIns="96100" tIns="48050" rIns="96100" bIns="48050" anchor="b" anchorCtr="0">
            <a:noAutofit/>
          </a:bodyPr>
          <a:lstStyle>
            <a:lvl1pPr marL="0" marR="0" lvl="0" indent="0" algn="ctr" rtl="0">
              <a:spcBef>
                <a:spcPts val="0"/>
              </a:spcBef>
              <a:buNone/>
              <a:defRPr sz="3000" b="0" i="0" u="none">
                <a:solidFill>
                  <a:srgbClr val="888888"/>
                </a:solidFill>
                <a:latin typeface="Century Gothic"/>
                <a:ea typeface="Century Gothic"/>
                <a:cs typeface="Century Gothic"/>
                <a:sym typeface="Century Gothic"/>
              </a:defRPr>
            </a:lvl1pPr>
            <a:lvl2pPr marL="0" marR="0" lvl="1" indent="0" algn="ctr" rtl="0">
              <a:spcBef>
                <a:spcPts val="0"/>
              </a:spcBef>
              <a:buNone/>
              <a:defRPr sz="3000" b="0" i="0" u="none">
                <a:solidFill>
                  <a:srgbClr val="888888"/>
                </a:solidFill>
                <a:latin typeface="Century Gothic"/>
                <a:ea typeface="Century Gothic"/>
                <a:cs typeface="Century Gothic"/>
                <a:sym typeface="Century Gothic"/>
              </a:defRPr>
            </a:lvl2pPr>
            <a:lvl3pPr marL="0" marR="0" lvl="2" indent="0" algn="ctr" rtl="0">
              <a:spcBef>
                <a:spcPts val="0"/>
              </a:spcBef>
              <a:buNone/>
              <a:defRPr sz="3000" b="0" i="0" u="none">
                <a:solidFill>
                  <a:srgbClr val="888888"/>
                </a:solidFill>
                <a:latin typeface="Century Gothic"/>
                <a:ea typeface="Century Gothic"/>
                <a:cs typeface="Century Gothic"/>
                <a:sym typeface="Century Gothic"/>
              </a:defRPr>
            </a:lvl3pPr>
            <a:lvl4pPr marL="0" marR="0" lvl="3" indent="0" algn="ctr" rtl="0">
              <a:spcBef>
                <a:spcPts val="0"/>
              </a:spcBef>
              <a:buNone/>
              <a:defRPr sz="3000" b="0" i="0" u="none">
                <a:solidFill>
                  <a:srgbClr val="888888"/>
                </a:solidFill>
                <a:latin typeface="Century Gothic"/>
                <a:ea typeface="Century Gothic"/>
                <a:cs typeface="Century Gothic"/>
                <a:sym typeface="Century Gothic"/>
              </a:defRPr>
            </a:lvl4pPr>
            <a:lvl5pPr marL="0" marR="0" lvl="4" indent="0" algn="ctr" rtl="0">
              <a:spcBef>
                <a:spcPts val="0"/>
              </a:spcBef>
              <a:buNone/>
              <a:defRPr sz="3000" b="0" i="0" u="none">
                <a:solidFill>
                  <a:srgbClr val="888888"/>
                </a:solidFill>
                <a:latin typeface="Century Gothic"/>
                <a:ea typeface="Century Gothic"/>
                <a:cs typeface="Century Gothic"/>
                <a:sym typeface="Century Gothic"/>
              </a:defRPr>
            </a:lvl5pPr>
            <a:lvl6pPr marL="0" marR="0" lvl="5" indent="0" algn="ctr" rtl="0">
              <a:spcBef>
                <a:spcPts val="0"/>
              </a:spcBef>
              <a:buNone/>
              <a:defRPr sz="3000" b="0" i="0" u="none">
                <a:solidFill>
                  <a:srgbClr val="888888"/>
                </a:solidFill>
                <a:latin typeface="Century Gothic"/>
                <a:ea typeface="Century Gothic"/>
                <a:cs typeface="Century Gothic"/>
                <a:sym typeface="Century Gothic"/>
              </a:defRPr>
            </a:lvl6pPr>
            <a:lvl7pPr marL="0" marR="0" lvl="6" indent="0" algn="ctr" rtl="0">
              <a:spcBef>
                <a:spcPts val="0"/>
              </a:spcBef>
              <a:buNone/>
              <a:defRPr sz="3000" b="0" i="0" u="none">
                <a:solidFill>
                  <a:srgbClr val="888888"/>
                </a:solidFill>
                <a:latin typeface="Century Gothic"/>
                <a:ea typeface="Century Gothic"/>
                <a:cs typeface="Century Gothic"/>
                <a:sym typeface="Century Gothic"/>
              </a:defRPr>
            </a:lvl7pPr>
            <a:lvl8pPr marL="0" marR="0" lvl="7" indent="0" algn="ctr" rtl="0">
              <a:spcBef>
                <a:spcPts val="0"/>
              </a:spcBef>
              <a:buNone/>
              <a:defRPr sz="3000" b="0" i="0" u="none">
                <a:solidFill>
                  <a:srgbClr val="888888"/>
                </a:solidFill>
                <a:latin typeface="Century Gothic"/>
                <a:ea typeface="Century Gothic"/>
                <a:cs typeface="Century Gothic"/>
                <a:sym typeface="Century Gothic"/>
              </a:defRPr>
            </a:lvl8pPr>
            <a:lvl9pPr marL="0" marR="0" lvl="8" indent="0" algn="ctr" rtl="0">
              <a:spcBef>
                <a:spcPts val="0"/>
              </a:spcBef>
              <a:buNone/>
              <a:defRPr sz="3000" b="0" i="0" u="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3"/>
          <p:cNvSpPr/>
          <p:nvPr/>
        </p:nvSpPr>
        <p:spPr>
          <a:xfrm>
            <a:off x="629943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5689832" y="-457200"/>
            <a:ext cx="1600200" cy="1600200"/>
          </a:xfrm>
          <a:prstGeom prst="ellipse">
            <a:avLst/>
          </a:prstGeom>
          <a:gradFill>
            <a:gsLst>
              <a:gs pos="0">
                <a:srgbClr val="4CB9C3">
                  <a:alpha val="13725"/>
                </a:srgbClr>
              </a:gs>
              <a:gs pos="36000">
                <a:srgbClr val="4CB9C3">
                  <a:alpha val="6666"/>
                </a:srgbClr>
              </a:gs>
              <a:gs pos="73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6299432" y="6096000"/>
            <a:ext cx="990600" cy="990600"/>
          </a:xfrm>
          <a:prstGeom prst="ellipse">
            <a:avLst/>
          </a:prstGeom>
          <a:gradFill>
            <a:gsLst>
              <a:gs pos="0">
                <a:srgbClr val="4CB9C3">
                  <a:alpha val="8627"/>
                </a:srgbClr>
              </a:gs>
              <a:gs pos="36000">
                <a:srgbClr val="4CB9C3">
                  <a:alpha val="4705"/>
                </a:srgbClr>
              </a:gs>
              <a:gs pos="66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153988" y="2667000"/>
            <a:ext cx="4191000" cy="4191000"/>
          </a:xfrm>
          <a:prstGeom prst="ellipse">
            <a:avLst/>
          </a:prstGeom>
          <a:gradFill>
            <a:gsLst>
              <a:gs pos="0">
                <a:srgbClr val="4CB9C3">
                  <a:alpha val="10980"/>
                </a:srgbClr>
              </a:gs>
              <a:gs pos="36000">
                <a:srgbClr val="4CB9C3">
                  <a:alpha val="9803"/>
                </a:srgbClr>
              </a:gs>
              <a:gs pos="75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839788" y="2895600"/>
            <a:ext cx="2362200" cy="2362200"/>
          </a:xfrm>
          <a:prstGeom prst="ellipse">
            <a:avLst/>
          </a:prstGeom>
          <a:gradFill>
            <a:gsLst>
              <a:gs pos="0">
                <a:srgbClr val="4CB9C3">
                  <a:alpha val="7843"/>
                </a:srgbClr>
              </a:gs>
              <a:gs pos="36000">
                <a:srgbClr val="4CB9C3">
                  <a:alpha val="7843"/>
                </a:srgbClr>
              </a:gs>
              <a:gs pos="72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7745644" y="0"/>
            <a:ext cx="685800" cy="1099458"/>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txBox="1">
            <a:spLocks noGrp="1"/>
          </p:cNvSpPr>
          <p:nvPr>
            <p:ph type="title"/>
          </p:nvPr>
        </p:nvSpPr>
        <p:spPr>
          <a:xfrm>
            <a:off x="484710" y="452718"/>
            <a:ext cx="7055380"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14" name="Google Shape;214;p33"/>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215" name="Google Shape;215;p33"/>
          <p:cNvSpPr txBox="1">
            <a:spLocks noGrp="1"/>
          </p:cNvSpPr>
          <p:nvPr>
            <p:ph type="dt" idx="10"/>
          </p:nvPr>
        </p:nvSpPr>
        <p:spPr>
          <a:xfrm rot="5400000">
            <a:off x="7494989" y="1828771"/>
            <a:ext cx="990599" cy="22865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6" name="Google Shape;216;p33"/>
          <p:cNvSpPr txBox="1">
            <a:spLocks noGrp="1"/>
          </p:cNvSpPr>
          <p:nvPr>
            <p:ph type="ftr" idx="11"/>
          </p:nvPr>
        </p:nvSpPr>
        <p:spPr>
          <a:xfrm rot="5400000">
            <a:off x="6233335" y="3263371"/>
            <a:ext cx="3859795" cy="2286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17" name="Google Shape;217;p33"/>
          <p:cNvSpPr txBox="1">
            <a:spLocks noGrp="1"/>
          </p:cNvSpPr>
          <p:nvPr>
            <p:ph type="sldNum" idx="12"/>
          </p:nvPr>
        </p:nvSpPr>
        <p:spPr>
          <a:xfrm>
            <a:off x="7766431" y="295736"/>
            <a:ext cx="628813"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1"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1"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1"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1"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1"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1"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1"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1"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dl.acm.org/doi/pdf/10.1145/3555572" TargetMode="External"/><Relationship Id="rId7" Type="http://schemas.openxmlformats.org/officeDocument/2006/relationships/hyperlink" Target="https://arxiv.org/pdf/2103.07769"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doi.org/10.1145/3630106.3658987" TargetMode="External"/><Relationship Id="rId5" Type="http://schemas.openxmlformats.org/officeDocument/2006/relationships/hyperlink" Target="https://www.bbc.com/future/article/20170331-50-grand-challenges-for-the-21st-century" TargetMode="External"/><Relationship Id="rId4" Type="http://schemas.openxmlformats.org/officeDocument/2006/relationships/hyperlink" Target="https://www150.statcan.gc.ca/n1/pub/22-20-0001/222000012024003-eng.ht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l.acm.org/doi/pdf/10.1145/3308560.3317590"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en.teyit.org/teyitpedia/can-chatgpt-be-a-reliable-fact-checker" TargetMode="External"/><Relationship Id="rId5" Type="http://schemas.openxmlformats.org/officeDocument/2006/relationships/hyperlink" Target="https://ivyexec.com/career-advice/2025/how-ai-powered-fact-checking-can-help-combat-misinformation" TargetMode="External"/><Relationship Id="rId4" Type="http://schemas.openxmlformats.org/officeDocument/2006/relationships/hyperlink" Target="https://www.kff.org/health-information-trust/press-release/poll-most-who-use-artificial-intelligence-doubt-ai-chatbots-provide-accurate-health-informa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jaroeducation.com/blog/future-of-generative-ai/"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https://chat.openai.com/" TargetMode="External"/><Relationship Id="rId4" Type="http://schemas.openxmlformats.org/officeDocument/2006/relationships/hyperlink" Target="https://ojs.aaai.org/index.php/AAAI/article/view/168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pic>
        <p:nvPicPr>
          <p:cNvPr id="348" name="Google Shape;348;p51"/>
          <p:cNvPicPr preferRelativeResize="0"/>
          <p:nvPr/>
        </p:nvPicPr>
        <p:blipFill rotWithShape="1">
          <a:blip r:embed="rId4">
            <a:alphaModFix/>
          </a:blip>
          <a:srcRect l="3613"/>
          <a:stretch/>
        </p:blipFill>
        <p:spPr>
          <a:xfrm>
            <a:off x="0" y="2669685"/>
            <a:ext cx="3027758" cy="4188314"/>
          </a:xfrm>
          <a:prstGeom prst="rect">
            <a:avLst/>
          </a:prstGeom>
          <a:noFill/>
          <a:ln>
            <a:noFill/>
          </a:ln>
        </p:spPr>
      </p:pic>
      <p:pic>
        <p:nvPicPr>
          <p:cNvPr id="349" name="Google Shape;349;p51"/>
          <p:cNvPicPr preferRelativeResize="0"/>
          <p:nvPr/>
        </p:nvPicPr>
        <p:blipFill rotWithShape="1">
          <a:blip r:embed="rId5">
            <a:alphaModFix/>
          </a:blip>
          <a:srcRect l="35640"/>
          <a:stretch/>
        </p:blipFill>
        <p:spPr>
          <a:xfrm>
            <a:off x="0" y="2892347"/>
            <a:ext cx="1141809" cy="2365453"/>
          </a:xfrm>
          <a:prstGeom prst="rect">
            <a:avLst/>
          </a:prstGeom>
          <a:noFill/>
          <a:ln>
            <a:noFill/>
          </a:ln>
        </p:spPr>
      </p:pic>
      <p:sp>
        <p:nvSpPr>
          <p:cNvPr id="350" name="Google Shape;350;p51"/>
          <p:cNvSpPr/>
          <p:nvPr/>
        </p:nvSpPr>
        <p:spPr>
          <a:xfrm>
            <a:off x="6456759" y="1676400"/>
            <a:ext cx="21147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351" name="Google Shape;351;p51"/>
          <p:cNvPicPr preferRelativeResize="0"/>
          <p:nvPr/>
        </p:nvPicPr>
        <p:blipFill rotWithShape="1">
          <a:blip r:embed="rId6">
            <a:alphaModFix/>
          </a:blip>
          <a:srcRect t="28812"/>
          <a:stretch/>
        </p:blipFill>
        <p:spPr>
          <a:xfrm>
            <a:off x="5999559" y="0"/>
            <a:ext cx="1202540" cy="1141407"/>
          </a:xfrm>
          <a:prstGeom prst="rect">
            <a:avLst/>
          </a:prstGeom>
          <a:noFill/>
          <a:ln>
            <a:noFill/>
          </a:ln>
        </p:spPr>
      </p:pic>
      <p:pic>
        <p:nvPicPr>
          <p:cNvPr id="352" name="Google Shape;352;p51"/>
          <p:cNvPicPr preferRelativeResize="0"/>
          <p:nvPr/>
        </p:nvPicPr>
        <p:blipFill rotWithShape="1">
          <a:blip r:embed="rId7">
            <a:alphaModFix/>
          </a:blip>
          <a:srcRect b="23320"/>
          <a:stretch/>
        </p:blipFill>
        <p:spPr>
          <a:xfrm>
            <a:off x="6454408" y="6096000"/>
            <a:ext cx="745301" cy="762000"/>
          </a:xfrm>
          <a:prstGeom prst="rect">
            <a:avLst/>
          </a:prstGeom>
          <a:noFill/>
          <a:ln>
            <a:noFill/>
          </a:ln>
        </p:spPr>
      </p:pic>
      <p:sp>
        <p:nvSpPr>
          <p:cNvPr id="353" name="Google Shape;353;p51"/>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54" name="Google Shape;354;p51"/>
          <p:cNvSpPr/>
          <p:nvPr/>
        </p:nvSpPr>
        <p:spPr>
          <a:xfrm>
            <a:off x="0" y="0"/>
            <a:ext cx="9144000" cy="6858000"/>
          </a:xfrm>
          <a:prstGeom prst="rect">
            <a:avLst/>
          </a:prstGeom>
          <a:solidFill>
            <a:schemeClr val="lt1"/>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55" name="Google Shape;355;p51"/>
          <p:cNvSpPr/>
          <p:nvPr/>
        </p:nvSpPr>
        <p:spPr>
          <a:xfrm>
            <a:off x="0" y="75"/>
            <a:ext cx="9144000" cy="685650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cxnSp>
        <p:nvCxnSpPr>
          <p:cNvPr id="356" name="Google Shape;356;p51"/>
          <p:cNvCxnSpPr/>
          <p:nvPr/>
        </p:nvCxnSpPr>
        <p:spPr>
          <a:xfrm>
            <a:off x="3490721" y="1828800"/>
            <a:ext cx="0" cy="3200400"/>
          </a:xfrm>
          <a:prstGeom prst="straightConnector1">
            <a:avLst/>
          </a:prstGeom>
          <a:noFill/>
          <a:ln w="19050" cap="flat" cmpd="sng">
            <a:solidFill>
              <a:srgbClr val="4CB9C3"/>
            </a:solidFill>
            <a:prstDash val="solid"/>
            <a:round/>
            <a:headEnd type="none" w="sm" len="sm"/>
            <a:tailEnd type="none" w="sm" len="sm"/>
          </a:ln>
        </p:spPr>
      </p:cxnSp>
      <p:pic>
        <p:nvPicPr>
          <p:cNvPr id="357" name="Google Shape;357;p51"/>
          <p:cNvPicPr preferRelativeResize="0"/>
          <p:nvPr/>
        </p:nvPicPr>
        <p:blipFill rotWithShape="1">
          <a:blip r:embed="rId7">
            <a:alphaModFix/>
          </a:blip>
          <a:srcRect b="23320"/>
          <a:stretch/>
        </p:blipFill>
        <p:spPr>
          <a:xfrm>
            <a:off x="6454408" y="6228080"/>
            <a:ext cx="745301" cy="762000"/>
          </a:xfrm>
          <a:prstGeom prst="rect">
            <a:avLst/>
          </a:prstGeom>
          <a:noFill/>
          <a:ln>
            <a:noFill/>
          </a:ln>
        </p:spPr>
      </p:pic>
      <p:sp>
        <p:nvSpPr>
          <p:cNvPr id="358" name="Google Shape;358;p51"/>
          <p:cNvSpPr/>
          <p:nvPr/>
        </p:nvSpPr>
        <p:spPr>
          <a:xfrm>
            <a:off x="-1191" y="0"/>
            <a:ext cx="9143999"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59" name="Google Shape;359;p51"/>
          <p:cNvSpPr txBox="1">
            <a:spLocks noGrp="1"/>
          </p:cNvSpPr>
          <p:nvPr>
            <p:ph type="ctrTitle"/>
          </p:nvPr>
        </p:nvSpPr>
        <p:spPr>
          <a:xfrm>
            <a:off x="363525" y="1542800"/>
            <a:ext cx="3127200" cy="3383700"/>
          </a:xfrm>
          <a:prstGeom prst="rect">
            <a:avLst/>
          </a:prstGeom>
          <a:noFill/>
          <a:ln>
            <a:noFill/>
          </a:ln>
        </p:spPr>
        <p:txBody>
          <a:bodyPr spcFirstLastPara="1" wrap="square" lIns="96100" tIns="48050" rIns="96100" bIns="48050" anchor="ctr" anchorCtr="0">
            <a:normAutofit/>
          </a:bodyPr>
          <a:lstStyle/>
          <a:p>
            <a:pPr marL="0" lvl="0" indent="0" algn="ctr" rtl="0">
              <a:spcBef>
                <a:spcPts val="0"/>
              </a:spcBef>
              <a:spcAft>
                <a:spcPts val="0"/>
              </a:spcAft>
              <a:buClr>
                <a:schemeClr val="lt2"/>
              </a:buClr>
              <a:buSzPts val="3000"/>
              <a:buFont typeface="Century Gothic"/>
              <a:buNone/>
            </a:pPr>
            <a:r>
              <a:rPr lang="en" sz="3000" b="0" i="0">
                <a:solidFill>
                  <a:schemeClr val="lt2"/>
                </a:solidFill>
                <a:latin typeface="Century Gothic"/>
                <a:ea typeface="Century Gothic"/>
                <a:cs typeface="Century Gothic"/>
                <a:sym typeface="Century Gothic"/>
              </a:rPr>
              <a:t>Redesigning AI Fact-Checking</a:t>
            </a:r>
            <a:endParaRPr/>
          </a:p>
        </p:txBody>
      </p:sp>
      <p:sp>
        <p:nvSpPr>
          <p:cNvPr id="360" name="Google Shape;360;p51"/>
          <p:cNvSpPr txBox="1">
            <a:spLocks noGrp="1"/>
          </p:cNvSpPr>
          <p:nvPr>
            <p:ph type="subTitle" idx="1"/>
          </p:nvPr>
        </p:nvSpPr>
        <p:spPr>
          <a:xfrm>
            <a:off x="3731895" y="804671"/>
            <a:ext cx="4800000" cy="5248800"/>
          </a:xfrm>
          <a:prstGeom prst="rect">
            <a:avLst/>
          </a:prstGeom>
          <a:noFill/>
          <a:ln>
            <a:noFill/>
          </a:ln>
        </p:spPr>
        <p:txBody>
          <a:bodyPr spcFirstLastPara="1" wrap="square" lIns="96100" tIns="48050" rIns="96100" bIns="48050" anchor="ctr" anchorCtr="0">
            <a:normAutofit/>
          </a:bodyPr>
          <a:lstStyle/>
          <a:p>
            <a:pPr marL="0" lvl="0" indent="-107950" algn="l" rtl="0">
              <a:spcBef>
                <a:spcPts val="0"/>
              </a:spcBef>
              <a:spcAft>
                <a:spcPts val="0"/>
              </a:spcAft>
              <a:buClr>
                <a:schemeClr val="accent5"/>
              </a:buClr>
              <a:buSzPts val="1700"/>
              <a:buFont typeface="Noto Sans Symbols"/>
              <a:buChar char="►"/>
            </a:pPr>
            <a:r>
              <a:rPr lang="en">
                <a:solidFill>
                  <a:schemeClr val="lt1"/>
                </a:solidFill>
              </a:rPr>
              <a:t> Sean Lee-Wah - 221344163</a:t>
            </a:r>
            <a:endParaRPr/>
          </a:p>
          <a:p>
            <a:pPr marL="0" lvl="0" indent="-107950" algn="l" rtl="0">
              <a:spcBef>
                <a:spcPts val="1000"/>
              </a:spcBef>
              <a:spcAft>
                <a:spcPts val="0"/>
              </a:spcAft>
              <a:buClr>
                <a:schemeClr val="accent5"/>
              </a:buClr>
              <a:buSzPts val="1700"/>
              <a:buFont typeface="Noto Sans Symbols"/>
              <a:buChar char="►"/>
            </a:pPr>
            <a:r>
              <a:rPr lang="en">
                <a:solidFill>
                  <a:schemeClr val="lt1"/>
                </a:solidFill>
              </a:rPr>
              <a:t> Robert Portman - 213742200</a:t>
            </a:r>
            <a:endParaRPr>
              <a:solidFill>
                <a:schemeClr val="lt1"/>
              </a:solidFill>
            </a:endParaRPr>
          </a:p>
          <a:p>
            <a:pPr marL="0" lvl="0" indent="-107950" algn="l" rtl="0">
              <a:spcBef>
                <a:spcPts val="1000"/>
              </a:spcBef>
              <a:spcAft>
                <a:spcPts val="0"/>
              </a:spcAft>
              <a:buClr>
                <a:schemeClr val="accent5"/>
              </a:buClr>
              <a:buSzPts val="1700"/>
              <a:buFont typeface="Noto Sans Symbols"/>
              <a:buChar char="►"/>
            </a:pPr>
            <a:r>
              <a:rPr lang="en"/>
              <a:t> </a:t>
            </a:r>
            <a:r>
              <a:rPr lang="en">
                <a:solidFill>
                  <a:schemeClr val="lt1"/>
                </a:solidFill>
              </a:rPr>
              <a:t>Angelos Tselios - 221616826</a:t>
            </a:r>
            <a:endParaRPr>
              <a:solidFill>
                <a:schemeClr val="lt1"/>
              </a:solidFill>
            </a:endParaRPr>
          </a:p>
          <a:p>
            <a:pPr marL="0" lvl="0" indent="-107950" algn="l" rtl="0">
              <a:spcBef>
                <a:spcPts val="1000"/>
              </a:spcBef>
              <a:spcAft>
                <a:spcPts val="0"/>
              </a:spcAft>
              <a:buClr>
                <a:schemeClr val="accent5"/>
              </a:buClr>
              <a:buSzPts val="1700"/>
              <a:buChar char="►"/>
            </a:pPr>
            <a:r>
              <a:rPr lang="en">
                <a:solidFill>
                  <a:srgbClr val="F7F7F7"/>
                </a:solidFill>
              </a:rPr>
              <a:t> Yathharthha Kaushal - 221116678</a:t>
            </a:r>
            <a:endParaRPr/>
          </a:p>
          <a:p>
            <a:pPr marL="0" lvl="0" indent="-107950" algn="l" rtl="0">
              <a:spcBef>
                <a:spcPts val="1000"/>
              </a:spcBef>
              <a:spcAft>
                <a:spcPts val="0"/>
              </a:spcAft>
              <a:buClr>
                <a:schemeClr val="accent5"/>
              </a:buClr>
              <a:buSzPts val="1700"/>
              <a:buChar char="►"/>
            </a:pPr>
            <a:r>
              <a:rPr lang="en">
                <a:solidFill>
                  <a:schemeClr val="lt1"/>
                </a:solidFill>
              </a:rPr>
              <a:t> Raad Alkassim - 221596788</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656875" y="199407"/>
            <a:ext cx="7055400" cy="734100"/>
          </a:xfrm>
          <a:prstGeom prst="rect">
            <a:avLst/>
          </a:prstGeom>
        </p:spPr>
        <p:txBody>
          <a:bodyPr spcFirstLastPara="1" wrap="square" lIns="96100" tIns="48050" rIns="96100" bIns="48050" anchor="t" anchorCtr="0">
            <a:noAutofit/>
          </a:bodyPr>
          <a:lstStyle/>
          <a:p>
            <a:pPr marL="368300" lvl="0" indent="0" algn="l" rtl="0">
              <a:spcBef>
                <a:spcPts val="0"/>
              </a:spcBef>
              <a:spcAft>
                <a:spcPts val="0"/>
              </a:spcAft>
              <a:buNone/>
            </a:pPr>
            <a:r>
              <a:rPr lang="en" sz="3600" dirty="0">
                <a:solidFill>
                  <a:schemeClr val="lt1"/>
                </a:solidFill>
              </a:rPr>
              <a:t>The Need for Fact-Checking</a:t>
            </a:r>
            <a:endParaRPr sz="3600" dirty="0"/>
          </a:p>
        </p:txBody>
      </p:sp>
      <p:sp>
        <p:nvSpPr>
          <p:cNvPr id="466" name="Google Shape;466;p59"/>
          <p:cNvSpPr txBox="1"/>
          <p:nvPr/>
        </p:nvSpPr>
        <p:spPr>
          <a:xfrm>
            <a:off x="7223450" y="6447150"/>
            <a:ext cx="2604000" cy="5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Century Gothic"/>
                <a:ea typeface="Century Gothic"/>
                <a:cs typeface="Century Gothic"/>
                <a:sym typeface="Century Gothic"/>
              </a:rPr>
              <a:t>Yathharthha K</a:t>
            </a:r>
            <a:endParaRPr sz="2000">
              <a:solidFill>
                <a:schemeClr val="lt1"/>
              </a:solidFill>
              <a:latin typeface="Century Gothic"/>
              <a:ea typeface="Century Gothic"/>
              <a:cs typeface="Century Gothic"/>
              <a:sym typeface="Century Gothic"/>
            </a:endParaRPr>
          </a:p>
        </p:txBody>
      </p:sp>
      <p:pic>
        <p:nvPicPr>
          <p:cNvPr id="467" name="Google Shape;467;p59"/>
          <p:cNvPicPr preferRelativeResize="0"/>
          <p:nvPr/>
        </p:nvPicPr>
        <p:blipFill rotWithShape="1">
          <a:blip r:embed="rId3">
            <a:alphaModFix/>
          </a:blip>
          <a:srcRect b="15817"/>
          <a:stretch/>
        </p:blipFill>
        <p:spPr>
          <a:xfrm>
            <a:off x="889587" y="1221750"/>
            <a:ext cx="7364825" cy="4681200"/>
          </a:xfrm>
          <a:prstGeom prst="rect">
            <a:avLst/>
          </a:prstGeom>
          <a:noFill/>
          <a:ln>
            <a:noFill/>
          </a:ln>
        </p:spPr>
      </p:pic>
      <p:sp>
        <p:nvSpPr>
          <p:cNvPr id="469" name="Google Shape;469;p59"/>
          <p:cNvSpPr/>
          <p:nvPr/>
        </p:nvSpPr>
        <p:spPr>
          <a:xfrm>
            <a:off x="6591850" y="5365350"/>
            <a:ext cx="114900" cy="114900"/>
          </a:xfrm>
          <a:prstGeom prst="rect">
            <a:avLst/>
          </a:prstGeom>
          <a:solidFill>
            <a:srgbClr val="5B72C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70" name="Google Shape;470;p59"/>
          <p:cNvSpPr/>
          <p:nvPr/>
        </p:nvSpPr>
        <p:spPr>
          <a:xfrm>
            <a:off x="6591850" y="5521350"/>
            <a:ext cx="114900" cy="114900"/>
          </a:xfrm>
          <a:prstGeom prst="rect">
            <a:avLst/>
          </a:prstGeom>
          <a:solidFill>
            <a:srgbClr val="D9D9D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71" name="Google Shape;471;p59"/>
          <p:cNvSpPr/>
          <p:nvPr/>
        </p:nvSpPr>
        <p:spPr>
          <a:xfrm>
            <a:off x="6591850" y="5677350"/>
            <a:ext cx="114900" cy="114900"/>
          </a:xfrm>
          <a:prstGeom prst="rect">
            <a:avLst/>
          </a:prstGeom>
          <a:solidFill>
            <a:srgbClr val="CF813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472" name="Google Shape;472;p59"/>
          <p:cNvSpPr txBox="1"/>
          <p:nvPr/>
        </p:nvSpPr>
        <p:spPr>
          <a:xfrm>
            <a:off x="6706750" y="5250450"/>
            <a:ext cx="1034100" cy="1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Century Gothic"/>
                <a:ea typeface="Century Gothic"/>
                <a:cs typeface="Century Gothic"/>
                <a:sym typeface="Century Gothic"/>
              </a:rPr>
              <a:t>Can be trusted </a:t>
            </a:r>
            <a:endParaRPr sz="800">
              <a:solidFill>
                <a:schemeClr val="dk1"/>
              </a:solidFill>
              <a:latin typeface="Century Gothic"/>
              <a:ea typeface="Century Gothic"/>
              <a:cs typeface="Century Gothic"/>
              <a:sym typeface="Century Gothic"/>
            </a:endParaRPr>
          </a:p>
        </p:txBody>
      </p:sp>
      <p:sp>
        <p:nvSpPr>
          <p:cNvPr id="473" name="Google Shape;473;p59"/>
          <p:cNvSpPr txBox="1"/>
          <p:nvPr/>
        </p:nvSpPr>
        <p:spPr>
          <a:xfrm>
            <a:off x="6706750" y="5406450"/>
            <a:ext cx="1034100" cy="1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Century Gothic"/>
                <a:ea typeface="Century Gothic"/>
                <a:cs typeface="Century Gothic"/>
                <a:sym typeface="Century Gothic"/>
              </a:rPr>
              <a:t>Neutral</a:t>
            </a:r>
            <a:endParaRPr sz="800">
              <a:solidFill>
                <a:schemeClr val="dk1"/>
              </a:solidFill>
              <a:latin typeface="Century Gothic"/>
              <a:ea typeface="Century Gothic"/>
              <a:cs typeface="Century Gothic"/>
              <a:sym typeface="Century Gothic"/>
            </a:endParaRPr>
          </a:p>
        </p:txBody>
      </p:sp>
      <p:sp>
        <p:nvSpPr>
          <p:cNvPr id="474" name="Google Shape;474;p59"/>
          <p:cNvSpPr txBox="1"/>
          <p:nvPr/>
        </p:nvSpPr>
        <p:spPr>
          <a:xfrm>
            <a:off x="6706750" y="5562450"/>
            <a:ext cx="1440900" cy="1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Century Gothic"/>
                <a:ea typeface="Century Gothic"/>
                <a:cs typeface="Century Gothic"/>
                <a:sym typeface="Century Gothic"/>
              </a:rPr>
              <a:t>Cannot be trusted </a:t>
            </a:r>
            <a:endParaRPr sz="800">
              <a:solidFill>
                <a:schemeClr val="dk1"/>
              </a:solidFill>
              <a:latin typeface="Century Gothic"/>
              <a:ea typeface="Century Gothic"/>
              <a:cs typeface="Century Gothic"/>
              <a:sym typeface="Century Gothic"/>
            </a:endParaRPr>
          </a:p>
        </p:txBody>
      </p:sp>
      <p:sp>
        <p:nvSpPr>
          <p:cNvPr id="475" name="Google Shape;475;p59"/>
          <p:cNvSpPr txBox="1"/>
          <p:nvPr/>
        </p:nvSpPr>
        <p:spPr>
          <a:xfrm>
            <a:off x="347575" y="5944050"/>
            <a:ext cx="7364700" cy="338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000" b="1" dirty="0">
                <a:solidFill>
                  <a:schemeClr val="lt1"/>
                </a:solidFill>
              </a:rPr>
              <a:t>Figure 5:</a:t>
            </a:r>
            <a:r>
              <a:rPr lang="en" sz="1000" dirty="0">
                <a:solidFill>
                  <a:schemeClr val="lt1"/>
                </a:solidFill>
              </a:rPr>
              <a:t> Survey done to see peoples trust from various different sources [2]</a:t>
            </a:r>
            <a:endParaRPr dirty="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0"/>
          <p:cNvSpPr txBox="1">
            <a:spLocks noGrp="1"/>
          </p:cNvSpPr>
          <p:nvPr>
            <p:ph type="title"/>
          </p:nvPr>
        </p:nvSpPr>
        <p:spPr>
          <a:xfrm>
            <a:off x="168060" y="251493"/>
            <a:ext cx="7055400" cy="1400400"/>
          </a:xfrm>
          <a:prstGeom prst="rect">
            <a:avLst/>
          </a:prstGeom>
        </p:spPr>
        <p:txBody>
          <a:bodyPr spcFirstLastPara="1" wrap="square" lIns="96100" tIns="48050" rIns="96100" bIns="48050" anchor="t" anchorCtr="0">
            <a:noAutofit/>
          </a:bodyPr>
          <a:lstStyle/>
          <a:p>
            <a:pPr marL="368300" lvl="0" indent="0" algn="l" rtl="0">
              <a:spcBef>
                <a:spcPts val="1000"/>
              </a:spcBef>
              <a:spcAft>
                <a:spcPts val="0"/>
              </a:spcAft>
              <a:buNone/>
            </a:pPr>
            <a:r>
              <a:rPr lang="en" sz="3600">
                <a:solidFill>
                  <a:schemeClr val="lt1"/>
                </a:solidFill>
              </a:rPr>
              <a:t>Benefits of AI</a:t>
            </a:r>
            <a:endParaRPr sz="3600">
              <a:solidFill>
                <a:schemeClr val="lt1"/>
              </a:solidFill>
            </a:endParaRPr>
          </a:p>
        </p:txBody>
      </p:sp>
      <p:pic>
        <p:nvPicPr>
          <p:cNvPr id="481" name="Google Shape;481;p60" title="jpeg (1).jpeg"/>
          <p:cNvPicPr preferRelativeResize="0"/>
          <p:nvPr/>
        </p:nvPicPr>
        <p:blipFill>
          <a:blip r:embed="rId3">
            <a:alphaModFix/>
          </a:blip>
          <a:stretch>
            <a:fillRect/>
          </a:stretch>
        </p:blipFill>
        <p:spPr>
          <a:xfrm>
            <a:off x="4412325" y="1189238"/>
            <a:ext cx="4121499" cy="4479524"/>
          </a:xfrm>
          <a:prstGeom prst="rect">
            <a:avLst/>
          </a:prstGeom>
          <a:noFill/>
          <a:ln>
            <a:noFill/>
          </a:ln>
        </p:spPr>
      </p:pic>
      <p:sp>
        <p:nvSpPr>
          <p:cNvPr id="482" name="Google Shape;482;p60"/>
          <p:cNvSpPr txBox="1"/>
          <p:nvPr/>
        </p:nvSpPr>
        <p:spPr>
          <a:xfrm>
            <a:off x="4412325" y="5696275"/>
            <a:ext cx="4121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chemeClr val="lt1"/>
                </a:solidFill>
              </a:rPr>
              <a:t>AI-generated image created by Microsoft Copilot, August 2025. [13]</a:t>
            </a:r>
            <a:endParaRPr dirty="0">
              <a:solidFill>
                <a:schemeClr val="lt1"/>
              </a:solidFill>
            </a:endParaRPr>
          </a:p>
        </p:txBody>
      </p:sp>
      <p:sp>
        <p:nvSpPr>
          <p:cNvPr id="483" name="Google Shape;483;p60"/>
          <p:cNvSpPr txBox="1"/>
          <p:nvPr/>
        </p:nvSpPr>
        <p:spPr>
          <a:xfrm>
            <a:off x="7223450" y="6447150"/>
            <a:ext cx="2604000" cy="5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Century Gothic"/>
                <a:ea typeface="Century Gothic"/>
                <a:cs typeface="Century Gothic"/>
                <a:sym typeface="Century Gothic"/>
              </a:rPr>
              <a:t>Yathharthha K</a:t>
            </a:r>
            <a:endParaRPr sz="2000">
              <a:solidFill>
                <a:schemeClr val="lt1"/>
              </a:solidFill>
              <a:latin typeface="Century Gothic"/>
              <a:ea typeface="Century Gothic"/>
              <a:cs typeface="Century Gothic"/>
              <a:sym typeface="Century Gothic"/>
            </a:endParaRPr>
          </a:p>
        </p:txBody>
      </p:sp>
      <p:sp>
        <p:nvSpPr>
          <p:cNvPr id="484" name="Google Shape;484;p60"/>
          <p:cNvSpPr txBox="1"/>
          <p:nvPr/>
        </p:nvSpPr>
        <p:spPr>
          <a:xfrm>
            <a:off x="377400" y="872000"/>
            <a:ext cx="3835200" cy="59598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30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Fast information retrieval </a:t>
            </a:r>
            <a:endParaRPr sz="2400">
              <a:solidFill>
                <a:schemeClr val="lt1"/>
              </a:solidFill>
              <a:latin typeface="Century Gothic"/>
              <a:ea typeface="Century Gothic"/>
              <a:cs typeface="Century Gothic"/>
              <a:sym typeface="Century Gothic"/>
            </a:endParaRPr>
          </a:p>
          <a:p>
            <a:pPr marL="0" lvl="0" indent="0" algn="l" rtl="0">
              <a:lnSpc>
                <a:spcPct val="115000"/>
              </a:lnSpc>
              <a:spcBef>
                <a:spcPts val="30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lnSpc>
                <a:spcPct val="115000"/>
              </a:lnSpc>
              <a:spcBef>
                <a:spcPts val="30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Increased efficiency</a:t>
            </a:r>
            <a:endParaRPr sz="2400">
              <a:solidFill>
                <a:schemeClr val="lt1"/>
              </a:solidFill>
              <a:latin typeface="Century Gothic"/>
              <a:ea typeface="Century Gothic"/>
              <a:cs typeface="Century Gothic"/>
              <a:sym typeface="Century Gothic"/>
            </a:endParaRPr>
          </a:p>
          <a:p>
            <a:pPr marL="0" lvl="0" indent="0" algn="l" rtl="0">
              <a:lnSpc>
                <a:spcPct val="115000"/>
              </a:lnSpc>
              <a:spcBef>
                <a:spcPts val="30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lnSpc>
                <a:spcPct val="115000"/>
              </a:lnSpc>
              <a:spcBef>
                <a:spcPts val="30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Scalable across platforms</a:t>
            </a:r>
            <a:endParaRPr sz="2400">
              <a:solidFill>
                <a:schemeClr val="lt1"/>
              </a:solidFill>
              <a:latin typeface="Century Gothic"/>
              <a:ea typeface="Century Gothic"/>
              <a:cs typeface="Century Gothic"/>
              <a:sym typeface="Century Gothic"/>
            </a:endParaRPr>
          </a:p>
          <a:p>
            <a:pPr marL="0" lvl="0" indent="0" algn="l" rtl="0">
              <a:lnSpc>
                <a:spcPct val="115000"/>
              </a:lnSpc>
              <a:spcBef>
                <a:spcPts val="30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lnSpc>
                <a:spcPct val="115000"/>
              </a:lnSpc>
              <a:spcBef>
                <a:spcPts val="30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Accurate source identification</a:t>
            </a:r>
            <a:endParaRPr sz="2400">
              <a:solidFill>
                <a:schemeClr val="lt1"/>
              </a:solidFill>
              <a:latin typeface="Century Gothic"/>
              <a:ea typeface="Century Gothic"/>
              <a:cs typeface="Century Gothic"/>
              <a:sym typeface="Century Gothic"/>
            </a:endParaRPr>
          </a:p>
          <a:p>
            <a:pPr marL="0" lvl="0" indent="0" algn="l" rtl="0">
              <a:lnSpc>
                <a:spcPct val="115000"/>
              </a:lnSpc>
              <a:spcBef>
                <a:spcPts val="30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lnSpc>
                <a:spcPct val="115000"/>
              </a:lnSpc>
              <a:spcBef>
                <a:spcPts val="30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Saves time for human analysts</a:t>
            </a: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txBox="1">
            <a:spLocks noGrp="1"/>
          </p:cNvSpPr>
          <p:nvPr>
            <p:ph type="title"/>
          </p:nvPr>
        </p:nvSpPr>
        <p:spPr>
          <a:xfrm>
            <a:off x="484700" y="452725"/>
            <a:ext cx="6525900" cy="671700"/>
          </a:xfrm>
          <a:prstGeom prst="rect">
            <a:avLst/>
          </a:prstGeom>
        </p:spPr>
        <p:txBody>
          <a:bodyPr spcFirstLastPara="1" wrap="square" lIns="96100" tIns="48050" rIns="96100" bIns="48050" anchor="t" anchorCtr="0">
            <a:noAutofit/>
          </a:bodyPr>
          <a:lstStyle/>
          <a:p>
            <a:pPr marL="368300" lvl="0" indent="0" algn="l" rtl="0">
              <a:spcBef>
                <a:spcPts val="1000"/>
              </a:spcBef>
              <a:spcAft>
                <a:spcPts val="0"/>
              </a:spcAft>
              <a:buNone/>
            </a:pPr>
            <a:r>
              <a:rPr lang="en" sz="3600">
                <a:solidFill>
                  <a:schemeClr val="lt1"/>
                </a:solidFill>
              </a:rPr>
              <a:t>Limitations and Challenges</a:t>
            </a:r>
            <a:endParaRPr sz="3600"/>
          </a:p>
        </p:txBody>
      </p:sp>
      <p:sp>
        <p:nvSpPr>
          <p:cNvPr id="490" name="Google Shape;490;p61"/>
          <p:cNvSpPr txBox="1">
            <a:spLocks noGrp="1"/>
          </p:cNvSpPr>
          <p:nvPr>
            <p:ph type="body" idx="1"/>
          </p:nvPr>
        </p:nvSpPr>
        <p:spPr>
          <a:xfrm>
            <a:off x="827700" y="2052925"/>
            <a:ext cx="6711600" cy="4195500"/>
          </a:xfrm>
          <a:prstGeom prst="rect">
            <a:avLst/>
          </a:prstGeom>
        </p:spPr>
        <p:txBody>
          <a:bodyPr spcFirstLastPara="1" wrap="square" lIns="96100" tIns="48050" rIns="96100" bIns="48050" anchor="t" anchorCtr="0">
            <a:normAutofit/>
          </a:bodyPr>
          <a:lstStyle/>
          <a:p>
            <a:pPr marL="457200" lvl="0" indent="-342900" algn="l" rtl="0">
              <a:spcBef>
                <a:spcPts val="1000"/>
              </a:spcBef>
              <a:spcAft>
                <a:spcPts val="0"/>
              </a:spcAft>
              <a:buSzPts val="1800"/>
              <a:buChar char="●"/>
            </a:pPr>
            <a:r>
              <a:rPr lang="en" sz="2400"/>
              <a:t>Verdict-Based Responses</a:t>
            </a:r>
            <a:endParaRPr sz="2400"/>
          </a:p>
          <a:p>
            <a:pPr marL="914400" lvl="1" indent="-381000" algn="l" rtl="0">
              <a:spcBef>
                <a:spcPts val="0"/>
              </a:spcBef>
              <a:spcAft>
                <a:spcPts val="0"/>
              </a:spcAft>
              <a:buSzPts val="2400"/>
              <a:buChar char="○"/>
            </a:pPr>
            <a:r>
              <a:rPr lang="en" sz="2400"/>
              <a:t>Respond without definitive verification</a:t>
            </a:r>
            <a:endParaRPr sz="2400"/>
          </a:p>
          <a:p>
            <a:pPr marL="457200" lvl="0" indent="-342900" algn="l" rtl="0">
              <a:spcBef>
                <a:spcPts val="0"/>
              </a:spcBef>
              <a:spcAft>
                <a:spcPts val="0"/>
              </a:spcAft>
              <a:buSzPts val="1800"/>
              <a:buChar char="●"/>
            </a:pPr>
            <a:r>
              <a:rPr lang="en" sz="2400"/>
              <a:t>Bias in AI Systems</a:t>
            </a:r>
            <a:endParaRPr sz="2400"/>
          </a:p>
          <a:p>
            <a:pPr marL="914400" lvl="1" indent="-381000" algn="l" rtl="0">
              <a:spcBef>
                <a:spcPts val="0"/>
              </a:spcBef>
              <a:spcAft>
                <a:spcPts val="0"/>
              </a:spcAft>
              <a:buSzPts val="2400"/>
              <a:buChar char="○"/>
            </a:pPr>
            <a:r>
              <a:rPr lang="en" sz="2400"/>
              <a:t>Biased datasets</a:t>
            </a:r>
            <a:endParaRPr sz="2400"/>
          </a:p>
          <a:p>
            <a:pPr marL="914400" lvl="1" indent="-381000" algn="l" rtl="0">
              <a:spcBef>
                <a:spcPts val="0"/>
              </a:spcBef>
              <a:spcAft>
                <a:spcPts val="0"/>
              </a:spcAft>
              <a:buSzPts val="2400"/>
              <a:buChar char="○"/>
            </a:pPr>
            <a:r>
              <a:rPr lang="en" sz="2400"/>
              <a:t>Biased Algorithms</a:t>
            </a:r>
            <a:endParaRPr sz="2400"/>
          </a:p>
          <a:p>
            <a:pPr marL="457200" lvl="0" indent="-342900" algn="l" rtl="0">
              <a:spcBef>
                <a:spcPts val="0"/>
              </a:spcBef>
              <a:spcAft>
                <a:spcPts val="0"/>
              </a:spcAft>
              <a:buSzPts val="1800"/>
              <a:buChar char="●"/>
            </a:pPr>
            <a:r>
              <a:rPr lang="en" sz="2400"/>
              <a:t>Impact on Users</a:t>
            </a:r>
            <a:endParaRPr sz="2400"/>
          </a:p>
          <a:p>
            <a:pPr marL="914400" lvl="1" indent="-381000" algn="l" rtl="0">
              <a:spcBef>
                <a:spcPts val="0"/>
              </a:spcBef>
              <a:spcAft>
                <a:spcPts val="0"/>
              </a:spcAft>
              <a:buSzPts val="2400"/>
              <a:buChar char="○"/>
            </a:pPr>
            <a:r>
              <a:rPr lang="en" sz="2400"/>
              <a:t>Wrongly made decisions</a:t>
            </a:r>
            <a:endParaRPr sz="2400"/>
          </a:p>
          <a:p>
            <a:pPr marL="914400" lvl="1" indent="-381000" algn="l" rtl="0">
              <a:spcBef>
                <a:spcPts val="0"/>
              </a:spcBef>
              <a:spcAft>
                <a:spcPts val="0"/>
              </a:spcAft>
              <a:buSzPts val="2400"/>
              <a:buChar char="○"/>
            </a:pPr>
            <a:r>
              <a:rPr lang="en" sz="2400"/>
              <a:t>Unintended consequences from decisions</a:t>
            </a:r>
            <a:endParaRPr sz="2400"/>
          </a:p>
        </p:txBody>
      </p:sp>
      <p:sp>
        <p:nvSpPr>
          <p:cNvPr id="491" name="Google Shape;491;p61"/>
          <p:cNvSpPr txBox="1"/>
          <p:nvPr/>
        </p:nvSpPr>
        <p:spPr>
          <a:xfrm>
            <a:off x="7223450" y="6447150"/>
            <a:ext cx="2604000" cy="5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Century Gothic"/>
                <a:ea typeface="Century Gothic"/>
                <a:cs typeface="Century Gothic"/>
                <a:sym typeface="Century Gothic"/>
              </a:rPr>
              <a:t>Yathharthha K</a:t>
            </a: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2"/>
          <p:cNvSpPr txBox="1">
            <a:spLocks noGrp="1"/>
          </p:cNvSpPr>
          <p:nvPr>
            <p:ph type="title"/>
          </p:nvPr>
        </p:nvSpPr>
        <p:spPr>
          <a:xfrm>
            <a:off x="484700" y="452725"/>
            <a:ext cx="7054500" cy="1400400"/>
          </a:xfrm>
          <a:prstGeom prst="rect">
            <a:avLst/>
          </a:prstGeom>
        </p:spPr>
        <p:txBody>
          <a:bodyPr spcFirstLastPara="1" wrap="square" lIns="96100" tIns="48050" rIns="96100" bIns="48050" anchor="t" anchorCtr="0">
            <a:noAutofit/>
          </a:bodyPr>
          <a:lstStyle/>
          <a:p>
            <a:pPr marL="368300" lvl="0" indent="0" algn="l" rtl="0">
              <a:spcBef>
                <a:spcPts val="1000"/>
              </a:spcBef>
              <a:spcAft>
                <a:spcPts val="0"/>
              </a:spcAft>
              <a:buNone/>
            </a:pPr>
            <a:r>
              <a:rPr lang="en" sz="3400">
                <a:solidFill>
                  <a:schemeClr val="lt1"/>
                </a:solidFill>
              </a:rPr>
              <a:t>Ethical and Social implications</a:t>
            </a:r>
            <a:endParaRPr sz="3400">
              <a:solidFill>
                <a:schemeClr val="lt1"/>
              </a:solidFill>
            </a:endParaRPr>
          </a:p>
          <a:p>
            <a:pPr marL="0" lvl="0" indent="0" algn="l" rtl="0">
              <a:spcBef>
                <a:spcPts val="0"/>
              </a:spcBef>
              <a:spcAft>
                <a:spcPts val="0"/>
              </a:spcAft>
              <a:buNone/>
            </a:pPr>
            <a:endParaRPr sz="4200"/>
          </a:p>
        </p:txBody>
      </p:sp>
      <p:sp>
        <p:nvSpPr>
          <p:cNvPr id="497" name="Google Shape;497;p62"/>
          <p:cNvSpPr txBox="1">
            <a:spLocks noGrp="1"/>
          </p:cNvSpPr>
          <p:nvPr>
            <p:ph type="body" idx="1"/>
          </p:nvPr>
        </p:nvSpPr>
        <p:spPr>
          <a:xfrm>
            <a:off x="827700" y="2052925"/>
            <a:ext cx="6711600" cy="4195500"/>
          </a:xfrm>
          <a:prstGeom prst="rect">
            <a:avLst/>
          </a:prstGeom>
        </p:spPr>
        <p:txBody>
          <a:bodyPr spcFirstLastPara="1" wrap="square" lIns="96100" tIns="48050" rIns="96100" bIns="48050" anchor="t" anchorCtr="0">
            <a:normAutofit/>
          </a:bodyPr>
          <a:lstStyle/>
          <a:p>
            <a:pPr marL="457200" lvl="0" indent="-323850" algn="l" rtl="0">
              <a:spcBef>
                <a:spcPts val="1000"/>
              </a:spcBef>
              <a:spcAft>
                <a:spcPts val="0"/>
              </a:spcAft>
              <a:buSzPts val="1500"/>
              <a:buChar char="●"/>
            </a:pPr>
            <a:r>
              <a:rPr lang="en"/>
              <a:t>Authority &amp; Trust</a:t>
            </a:r>
            <a:endParaRPr/>
          </a:p>
          <a:p>
            <a:pPr marL="914400" lvl="1" indent="-323850" algn="l" rtl="0">
              <a:spcBef>
                <a:spcPts val="0"/>
              </a:spcBef>
              <a:spcAft>
                <a:spcPts val="0"/>
              </a:spcAft>
              <a:buSzPts val="1500"/>
              <a:buChar char="○"/>
            </a:pPr>
            <a:r>
              <a:rPr lang="en"/>
              <a:t>Use of AI for fact checking may reduce trust</a:t>
            </a:r>
            <a:endParaRPr/>
          </a:p>
          <a:p>
            <a:pPr marL="457200" lvl="0" indent="-323850" algn="l" rtl="0">
              <a:spcBef>
                <a:spcPts val="0"/>
              </a:spcBef>
              <a:spcAft>
                <a:spcPts val="0"/>
              </a:spcAft>
              <a:buSzPts val="1500"/>
              <a:buChar char="●"/>
            </a:pPr>
            <a:r>
              <a:rPr lang="en"/>
              <a:t>Bias in Source Selection</a:t>
            </a:r>
            <a:endParaRPr/>
          </a:p>
          <a:p>
            <a:pPr marL="914400" lvl="1" indent="-323850" algn="l" rtl="0">
              <a:spcBef>
                <a:spcPts val="0"/>
              </a:spcBef>
              <a:spcAft>
                <a:spcPts val="0"/>
              </a:spcAft>
              <a:buSzPts val="1500"/>
              <a:buChar char="○"/>
            </a:pPr>
            <a:r>
              <a:rPr lang="en"/>
              <a:t>Biased towards some sources</a:t>
            </a:r>
            <a:endParaRPr/>
          </a:p>
          <a:p>
            <a:pPr marL="914400" lvl="1" indent="-323850" algn="l" rtl="0">
              <a:spcBef>
                <a:spcPts val="0"/>
              </a:spcBef>
              <a:spcAft>
                <a:spcPts val="0"/>
              </a:spcAft>
              <a:buSzPts val="1500"/>
              <a:buChar char="○"/>
            </a:pPr>
            <a:r>
              <a:rPr lang="en"/>
              <a:t>Credibility</a:t>
            </a:r>
            <a:endParaRPr/>
          </a:p>
          <a:p>
            <a:pPr marL="457200" lvl="0" indent="-323850" algn="l" rtl="0">
              <a:spcBef>
                <a:spcPts val="0"/>
              </a:spcBef>
              <a:spcAft>
                <a:spcPts val="0"/>
              </a:spcAft>
              <a:buSzPts val="1500"/>
              <a:buChar char="●"/>
            </a:pPr>
            <a:r>
              <a:rPr lang="en"/>
              <a:t>Transparency &amp; Accountability</a:t>
            </a:r>
            <a:endParaRPr/>
          </a:p>
          <a:p>
            <a:pPr marL="914400" lvl="1" indent="-323850" algn="l" rtl="0">
              <a:spcBef>
                <a:spcPts val="0"/>
              </a:spcBef>
              <a:spcAft>
                <a:spcPts val="0"/>
              </a:spcAft>
              <a:buSzPts val="1500"/>
              <a:buChar char="○"/>
            </a:pPr>
            <a:r>
              <a:rPr lang="en"/>
              <a:t>Not enough clarity in AI reaching conclusions</a:t>
            </a:r>
            <a:endParaRPr/>
          </a:p>
          <a:p>
            <a:pPr marL="457200" lvl="0" indent="-323850" algn="l" rtl="0">
              <a:spcBef>
                <a:spcPts val="0"/>
              </a:spcBef>
              <a:spcAft>
                <a:spcPts val="0"/>
              </a:spcAft>
              <a:buSzPts val="1500"/>
              <a:buChar char="●"/>
            </a:pPr>
            <a:r>
              <a:rPr lang="en"/>
              <a:t>Social Impact</a:t>
            </a:r>
            <a:endParaRPr/>
          </a:p>
          <a:p>
            <a:pPr marL="914400" lvl="1" indent="-323850" algn="l" rtl="0">
              <a:spcBef>
                <a:spcPts val="0"/>
              </a:spcBef>
              <a:spcAft>
                <a:spcPts val="0"/>
              </a:spcAft>
              <a:buSzPts val="1500"/>
              <a:buChar char="○"/>
            </a:pPr>
            <a:r>
              <a:rPr lang="en"/>
              <a:t>Users may cite incorrect information</a:t>
            </a:r>
            <a:endParaRPr/>
          </a:p>
          <a:p>
            <a:pPr marL="914400" lvl="1" indent="-323850" algn="l" rtl="0">
              <a:spcBef>
                <a:spcPts val="0"/>
              </a:spcBef>
              <a:spcAft>
                <a:spcPts val="0"/>
              </a:spcAft>
              <a:buSzPts val="1500"/>
              <a:buChar char="○"/>
            </a:pPr>
            <a:r>
              <a:rPr lang="en"/>
              <a:t>Can damage personal credibility</a:t>
            </a:r>
            <a:endParaRPr/>
          </a:p>
        </p:txBody>
      </p:sp>
      <p:sp>
        <p:nvSpPr>
          <p:cNvPr id="498" name="Google Shape;498;p62"/>
          <p:cNvSpPr txBox="1"/>
          <p:nvPr/>
        </p:nvSpPr>
        <p:spPr>
          <a:xfrm>
            <a:off x="7093975" y="6313800"/>
            <a:ext cx="2604000" cy="5442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2100">
                <a:solidFill>
                  <a:schemeClr val="lt1"/>
                </a:solidFill>
                <a:latin typeface="Century Gothic"/>
                <a:ea typeface="Century Gothic"/>
                <a:cs typeface="Century Gothic"/>
                <a:sym typeface="Century Gothic"/>
              </a:rPr>
              <a:t>Raad Alkassim </a:t>
            </a:r>
            <a:endParaRPr sz="2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3"/>
          <p:cNvSpPr txBox="1">
            <a:spLocks noGrp="1"/>
          </p:cNvSpPr>
          <p:nvPr>
            <p:ph type="title"/>
          </p:nvPr>
        </p:nvSpPr>
        <p:spPr>
          <a:xfrm>
            <a:off x="752935" y="538231"/>
            <a:ext cx="7055400" cy="1400400"/>
          </a:xfrm>
          <a:prstGeom prst="rect">
            <a:avLst/>
          </a:prstGeom>
          <a:noFill/>
          <a:ln>
            <a:noFill/>
          </a:ln>
        </p:spPr>
        <p:txBody>
          <a:bodyPr spcFirstLastPara="1" wrap="square" lIns="96100" tIns="48050" rIns="96100" bIns="48050" anchor="t" anchorCtr="0">
            <a:noAutofit/>
          </a:bodyPr>
          <a:lstStyle/>
          <a:p>
            <a:pPr marL="0" lvl="0" indent="0" algn="l" rtl="0">
              <a:spcBef>
                <a:spcPts val="0"/>
              </a:spcBef>
              <a:spcAft>
                <a:spcPts val="0"/>
              </a:spcAft>
              <a:buClr>
                <a:schemeClr val="lt2"/>
              </a:buClr>
              <a:buSzPts val="4400"/>
              <a:buFont typeface="Century Gothic"/>
              <a:buNone/>
            </a:pPr>
            <a:r>
              <a:rPr lang="en" sz="4400" b="0" i="0">
                <a:solidFill>
                  <a:schemeClr val="lt2"/>
                </a:solidFill>
                <a:latin typeface="Century Gothic"/>
                <a:ea typeface="Century Gothic"/>
                <a:cs typeface="Century Gothic"/>
                <a:sym typeface="Century Gothic"/>
              </a:rPr>
              <a:t>Discussion and/or Results</a:t>
            </a:r>
            <a:endParaRPr/>
          </a:p>
        </p:txBody>
      </p:sp>
      <p:grpSp>
        <p:nvGrpSpPr>
          <p:cNvPr id="504" name="Google Shape;504;p63"/>
          <p:cNvGrpSpPr/>
          <p:nvPr/>
        </p:nvGrpSpPr>
        <p:grpSpPr>
          <a:xfrm>
            <a:off x="752925" y="1500887"/>
            <a:ext cx="7888297" cy="4818877"/>
            <a:chOff x="18701" y="59125"/>
            <a:chExt cx="6674251" cy="4077229"/>
          </a:xfrm>
        </p:grpSpPr>
        <p:sp>
          <p:nvSpPr>
            <p:cNvPr id="505" name="Google Shape;505;p63"/>
            <p:cNvSpPr/>
            <p:nvPr/>
          </p:nvSpPr>
          <p:spPr>
            <a:xfrm>
              <a:off x="18701" y="59125"/>
              <a:ext cx="883588" cy="883588"/>
            </a:xfrm>
            <a:prstGeom prst="ellipse">
              <a:avLst/>
            </a:prstGeom>
            <a:solidFill>
              <a:srgbClr val="E3CACA"/>
            </a:solid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06" name="Google Shape;506;p63"/>
            <p:cNvSpPr/>
            <p:nvPr/>
          </p:nvSpPr>
          <p:spPr>
            <a:xfrm>
              <a:off x="204255" y="244679"/>
              <a:ext cx="512481" cy="512481"/>
            </a:xfrm>
            <a:prstGeom prst="rect">
              <a:avLst/>
            </a:prstGeom>
            <a:blipFill rotWithShape="1">
              <a:blip r:embed="rId3">
                <a:alphaModFix/>
              </a:blip>
              <a:stretch>
                <a:fillRect/>
              </a:stretch>
            </a:blipFill>
            <a:ln w="22500" cap="rnd" cmpd="sng">
              <a:solidFill>
                <a:schemeClr val="lt1"/>
              </a:solidFill>
              <a:prstDash val="solid"/>
              <a:round/>
              <a:headEnd type="none" w="sm" len="sm"/>
              <a:tailEnd type="none" w="sm" len="sm"/>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07" name="Google Shape;507;p63"/>
            <p:cNvSpPr/>
            <p:nvPr/>
          </p:nvSpPr>
          <p:spPr>
            <a:xfrm>
              <a:off x="1091630" y="59125"/>
              <a:ext cx="2082745" cy="883588"/>
            </a:xfrm>
            <a:prstGeom prst="rect">
              <a:avLst/>
            </a:prstGeom>
            <a:no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08" name="Google Shape;508;p63"/>
            <p:cNvSpPr txBox="1"/>
            <p:nvPr/>
          </p:nvSpPr>
          <p:spPr>
            <a:xfrm>
              <a:off x="1091630" y="59125"/>
              <a:ext cx="2082745" cy="88358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773"/>
                <a:buFont typeface="Century Gothic"/>
                <a:buNone/>
              </a:pPr>
              <a:r>
                <a:rPr lang="en" sz="1772">
                  <a:solidFill>
                    <a:schemeClr val="lt1"/>
                  </a:solidFill>
                  <a:latin typeface="Century Gothic"/>
                  <a:ea typeface="Century Gothic"/>
                  <a:cs typeface="Century Gothic"/>
                  <a:sym typeface="Century Gothic"/>
                </a:rPr>
                <a:t>OVERVIEW OF THE PROPOSED SOLUTION</a:t>
              </a:r>
              <a:endParaRPr sz="1772">
                <a:solidFill>
                  <a:schemeClr val="lt1"/>
                </a:solidFill>
                <a:latin typeface="Century Gothic"/>
                <a:ea typeface="Century Gothic"/>
                <a:cs typeface="Century Gothic"/>
                <a:sym typeface="Century Gothic"/>
              </a:endParaRPr>
            </a:p>
          </p:txBody>
        </p:sp>
        <p:sp>
          <p:nvSpPr>
            <p:cNvPr id="509" name="Google Shape;509;p63"/>
            <p:cNvSpPr/>
            <p:nvPr/>
          </p:nvSpPr>
          <p:spPr>
            <a:xfrm>
              <a:off x="3537278" y="59125"/>
              <a:ext cx="883588" cy="883588"/>
            </a:xfrm>
            <a:prstGeom prst="ellipse">
              <a:avLst/>
            </a:prstGeom>
            <a:solidFill>
              <a:srgbClr val="E3CACA"/>
            </a:solid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0" name="Google Shape;510;p63"/>
            <p:cNvSpPr/>
            <p:nvPr/>
          </p:nvSpPr>
          <p:spPr>
            <a:xfrm>
              <a:off x="3722831" y="244679"/>
              <a:ext cx="512481" cy="512481"/>
            </a:xfrm>
            <a:prstGeom prst="rect">
              <a:avLst/>
            </a:prstGeom>
            <a:blipFill rotWithShape="1">
              <a:blip r:embed="rId4">
                <a:alphaModFix/>
              </a:blip>
              <a:stretch>
                <a:fillRect/>
              </a:stretch>
            </a:blipFill>
            <a:ln w="22500" cap="rnd" cmpd="sng">
              <a:solidFill>
                <a:schemeClr val="lt1"/>
              </a:solidFill>
              <a:prstDash val="solid"/>
              <a:round/>
              <a:headEnd type="none" w="sm" len="sm"/>
              <a:tailEnd type="none" w="sm" len="sm"/>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1" name="Google Shape;511;p63"/>
            <p:cNvSpPr/>
            <p:nvPr/>
          </p:nvSpPr>
          <p:spPr>
            <a:xfrm>
              <a:off x="4610207" y="59125"/>
              <a:ext cx="2082745" cy="883588"/>
            </a:xfrm>
            <a:prstGeom prst="rect">
              <a:avLst/>
            </a:prstGeom>
            <a:no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2" name="Google Shape;512;p63"/>
            <p:cNvSpPr txBox="1"/>
            <p:nvPr/>
          </p:nvSpPr>
          <p:spPr>
            <a:xfrm>
              <a:off x="4610207" y="59125"/>
              <a:ext cx="2082745" cy="88358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773"/>
                <a:buFont typeface="Century Gothic"/>
                <a:buNone/>
              </a:pPr>
              <a:r>
                <a:rPr lang="en" sz="1772">
                  <a:solidFill>
                    <a:schemeClr val="lt1"/>
                  </a:solidFill>
                  <a:latin typeface="Century Gothic"/>
                  <a:ea typeface="Century Gothic"/>
                  <a:cs typeface="Century Gothic"/>
                  <a:sym typeface="Century Gothic"/>
                </a:rPr>
                <a:t>BENEFITS TO USERS AND PLATFORMS</a:t>
              </a:r>
              <a:endParaRPr sz="1772">
                <a:solidFill>
                  <a:schemeClr val="lt1"/>
                </a:solidFill>
                <a:latin typeface="Century Gothic"/>
                <a:ea typeface="Century Gothic"/>
                <a:cs typeface="Century Gothic"/>
                <a:sym typeface="Century Gothic"/>
              </a:endParaRPr>
            </a:p>
          </p:txBody>
        </p:sp>
        <p:sp>
          <p:nvSpPr>
            <p:cNvPr id="513" name="Google Shape;513;p63"/>
            <p:cNvSpPr/>
            <p:nvPr/>
          </p:nvSpPr>
          <p:spPr>
            <a:xfrm>
              <a:off x="18701" y="1655946"/>
              <a:ext cx="883588" cy="883588"/>
            </a:xfrm>
            <a:prstGeom prst="ellipse">
              <a:avLst/>
            </a:prstGeom>
            <a:solidFill>
              <a:srgbClr val="E3CACA"/>
            </a:solid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4" name="Google Shape;514;p63"/>
            <p:cNvSpPr/>
            <p:nvPr/>
          </p:nvSpPr>
          <p:spPr>
            <a:xfrm>
              <a:off x="204255" y="1841499"/>
              <a:ext cx="512481" cy="512481"/>
            </a:xfrm>
            <a:prstGeom prst="rect">
              <a:avLst/>
            </a:prstGeom>
            <a:blipFill rotWithShape="1">
              <a:blip r:embed="rId5">
                <a:alphaModFix/>
              </a:blip>
              <a:stretch>
                <a:fillRect/>
              </a:stretch>
            </a:blipFill>
            <a:ln w="22500" cap="rnd" cmpd="sng">
              <a:solidFill>
                <a:schemeClr val="lt1"/>
              </a:solidFill>
              <a:prstDash val="solid"/>
              <a:round/>
              <a:headEnd type="none" w="sm" len="sm"/>
              <a:tailEnd type="none" w="sm" len="sm"/>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5" name="Google Shape;515;p63"/>
            <p:cNvSpPr/>
            <p:nvPr/>
          </p:nvSpPr>
          <p:spPr>
            <a:xfrm>
              <a:off x="1091630" y="1655946"/>
              <a:ext cx="2082745" cy="883588"/>
            </a:xfrm>
            <a:prstGeom prst="rect">
              <a:avLst/>
            </a:prstGeom>
            <a:no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6" name="Google Shape;516;p63"/>
            <p:cNvSpPr txBox="1"/>
            <p:nvPr/>
          </p:nvSpPr>
          <p:spPr>
            <a:xfrm>
              <a:off x="1091630" y="1655946"/>
              <a:ext cx="2082745" cy="88358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773"/>
                <a:buFont typeface="Century Gothic"/>
                <a:buNone/>
              </a:pPr>
              <a:r>
                <a:rPr lang="en" sz="1772">
                  <a:solidFill>
                    <a:schemeClr val="lt1"/>
                  </a:solidFill>
                  <a:latin typeface="Century Gothic"/>
                  <a:ea typeface="Century Gothic"/>
                  <a:cs typeface="Century Gothic"/>
                  <a:sym typeface="Century Gothic"/>
                </a:rPr>
                <a:t>RATIONALE AND JUSTIFICATION</a:t>
              </a:r>
              <a:endParaRPr sz="1772">
                <a:solidFill>
                  <a:schemeClr val="lt1"/>
                </a:solidFill>
                <a:latin typeface="Century Gothic"/>
                <a:ea typeface="Century Gothic"/>
                <a:cs typeface="Century Gothic"/>
                <a:sym typeface="Century Gothic"/>
              </a:endParaRPr>
            </a:p>
          </p:txBody>
        </p:sp>
        <p:sp>
          <p:nvSpPr>
            <p:cNvPr id="517" name="Google Shape;517;p63"/>
            <p:cNvSpPr/>
            <p:nvPr/>
          </p:nvSpPr>
          <p:spPr>
            <a:xfrm>
              <a:off x="3537278" y="1655946"/>
              <a:ext cx="883588" cy="883588"/>
            </a:xfrm>
            <a:prstGeom prst="ellipse">
              <a:avLst/>
            </a:prstGeom>
            <a:solidFill>
              <a:srgbClr val="E3CACA"/>
            </a:solid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8" name="Google Shape;518;p63"/>
            <p:cNvSpPr/>
            <p:nvPr/>
          </p:nvSpPr>
          <p:spPr>
            <a:xfrm>
              <a:off x="3722831" y="1841499"/>
              <a:ext cx="512481" cy="512481"/>
            </a:xfrm>
            <a:prstGeom prst="rect">
              <a:avLst/>
            </a:prstGeom>
            <a:blipFill rotWithShape="1">
              <a:blip r:embed="rId6">
                <a:alphaModFix/>
              </a:blip>
              <a:stretch>
                <a:fillRect/>
              </a:stretch>
            </a:blipFill>
            <a:ln w="22500" cap="rnd" cmpd="sng">
              <a:solidFill>
                <a:schemeClr val="lt1"/>
              </a:solidFill>
              <a:prstDash val="solid"/>
              <a:round/>
              <a:headEnd type="none" w="sm" len="sm"/>
              <a:tailEnd type="none" w="sm" len="sm"/>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19" name="Google Shape;519;p63"/>
            <p:cNvSpPr/>
            <p:nvPr/>
          </p:nvSpPr>
          <p:spPr>
            <a:xfrm>
              <a:off x="4610207" y="1655946"/>
              <a:ext cx="2082745" cy="883588"/>
            </a:xfrm>
            <a:prstGeom prst="rect">
              <a:avLst/>
            </a:prstGeom>
            <a:no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20" name="Google Shape;520;p63"/>
            <p:cNvSpPr txBox="1"/>
            <p:nvPr/>
          </p:nvSpPr>
          <p:spPr>
            <a:xfrm>
              <a:off x="4610207" y="1655946"/>
              <a:ext cx="2082745" cy="88358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773"/>
                <a:buFont typeface="Century Gothic"/>
                <a:buNone/>
              </a:pPr>
              <a:r>
                <a:rPr lang="en" sz="1772">
                  <a:solidFill>
                    <a:schemeClr val="lt1"/>
                  </a:solidFill>
                  <a:latin typeface="Century Gothic"/>
                  <a:ea typeface="Century Gothic"/>
                  <a:cs typeface="Century Gothic"/>
                  <a:sym typeface="Century Gothic"/>
                </a:rPr>
                <a:t>COMPARISON TO CURRENT FACT-CHECKING MODELS</a:t>
              </a:r>
              <a:endParaRPr sz="1772">
                <a:solidFill>
                  <a:schemeClr val="lt1"/>
                </a:solidFill>
                <a:latin typeface="Century Gothic"/>
                <a:ea typeface="Century Gothic"/>
                <a:cs typeface="Century Gothic"/>
                <a:sym typeface="Century Gothic"/>
              </a:endParaRPr>
            </a:p>
          </p:txBody>
        </p:sp>
        <p:sp>
          <p:nvSpPr>
            <p:cNvPr id="521" name="Google Shape;521;p63"/>
            <p:cNvSpPr/>
            <p:nvPr/>
          </p:nvSpPr>
          <p:spPr>
            <a:xfrm>
              <a:off x="18701" y="3252766"/>
              <a:ext cx="883588" cy="883588"/>
            </a:xfrm>
            <a:prstGeom prst="ellipse">
              <a:avLst/>
            </a:prstGeom>
            <a:solidFill>
              <a:srgbClr val="E3CACA"/>
            </a:solid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22" name="Google Shape;522;p63"/>
            <p:cNvSpPr/>
            <p:nvPr/>
          </p:nvSpPr>
          <p:spPr>
            <a:xfrm>
              <a:off x="204255" y="3438320"/>
              <a:ext cx="512481" cy="512481"/>
            </a:xfrm>
            <a:prstGeom prst="rect">
              <a:avLst/>
            </a:prstGeom>
            <a:blipFill rotWithShape="1">
              <a:blip r:embed="rId7">
                <a:alphaModFix/>
              </a:blip>
              <a:stretch>
                <a:fillRect/>
              </a:stretch>
            </a:blipFill>
            <a:ln w="22500" cap="rnd" cmpd="sng">
              <a:solidFill>
                <a:schemeClr val="lt1"/>
              </a:solidFill>
              <a:prstDash val="solid"/>
              <a:round/>
              <a:headEnd type="none" w="sm" len="sm"/>
              <a:tailEnd type="none" w="sm" len="sm"/>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23" name="Google Shape;523;p63"/>
            <p:cNvSpPr/>
            <p:nvPr/>
          </p:nvSpPr>
          <p:spPr>
            <a:xfrm>
              <a:off x="1091630" y="3252766"/>
              <a:ext cx="2082745" cy="883588"/>
            </a:xfrm>
            <a:prstGeom prst="rect">
              <a:avLst/>
            </a:prstGeom>
            <a:noFill/>
            <a:ln>
              <a:noFill/>
            </a:ln>
          </p:spPr>
          <p:txBody>
            <a:bodyPr spcFirstLastPara="1" wrap="square" lIns="113575" tIns="113575" rIns="113575" bIns="113575" anchor="ctr" anchorCtr="0">
              <a:noAutofit/>
            </a:bodyPr>
            <a:lstStyle/>
            <a:p>
              <a:pPr marL="0" lvl="0" indent="0" algn="l" rtl="0">
                <a:spcBef>
                  <a:spcPts val="0"/>
                </a:spcBef>
                <a:spcAft>
                  <a:spcPts val="0"/>
                </a:spcAft>
                <a:buNone/>
              </a:pPr>
              <a:endParaRPr/>
            </a:p>
          </p:txBody>
        </p:sp>
        <p:sp>
          <p:nvSpPr>
            <p:cNvPr id="524" name="Google Shape;524;p63"/>
            <p:cNvSpPr txBox="1"/>
            <p:nvPr/>
          </p:nvSpPr>
          <p:spPr>
            <a:xfrm>
              <a:off x="1091630" y="3252766"/>
              <a:ext cx="2082745" cy="88358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773"/>
                <a:buFont typeface="Century Gothic"/>
                <a:buNone/>
              </a:pPr>
              <a:r>
                <a:rPr lang="en" sz="1772">
                  <a:solidFill>
                    <a:schemeClr val="lt1"/>
                  </a:solidFill>
                  <a:latin typeface="Century Gothic"/>
                  <a:ea typeface="Century Gothic"/>
                  <a:cs typeface="Century Gothic"/>
                  <a:sym typeface="Century Gothic"/>
                </a:rPr>
                <a:t>IMPLEMENTATION CONSIDERATIONS</a:t>
              </a:r>
              <a:endParaRPr sz="1772">
                <a:solidFill>
                  <a:schemeClr val="lt1"/>
                </a:solidFill>
                <a:latin typeface="Century Gothic"/>
                <a:ea typeface="Century Gothic"/>
                <a:cs typeface="Century Gothic"/>
                <a:sym typeface="Century Gothic"/>
              </a:endParaRPr>
            </a:p>
          </p:txBody>
        </p:sp>
      </p:grpSp>
      <p:sp>
        <p:nvSpPr>
          <p:cNvPr id="525" name="Google Shape;525;p63"/>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Sean Lee-Wah</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4"/>
          <p:cNvSpPr txBox="1">
            <a:spLocks noGrp="1"/>
          </p:cNvSpPr>
          <p:nvPr>
            <p:ph type="title"/>
          </p:nvPr>
        </p:nvSpPr>
        <p:spPr>
          <a:xfrm>
            <a:off x="484710" y="452718"/>
            <a:ext cx="7055400" cy="1400400"/>
          </a:xfrm>
          <a:prstGeom prst="rect">
            <a:avLst/>
          </a:prstGeom>
        </p:spPr>
        <p:txBody>
          <a:bodyPr spcFirstLastPara="1" wrap="square" lIns="96100" tIns="48050" rIns="96100" bIns="48050" anchor="t" anchorCtr="0">
            <a:noAutofit/>
          </a:bodyPr>
          <a:lstStyle/>
          <a:p>
            <a:pPr marL="368300" lvl="0" indent="-495300" algn="l" rtl="0">
              <a:spcBef>
                <a:spcPts val="1000"/>
              </a:spcBef>
              <a:spcAft>
                <a:spcPts val="0"/>
              </a:spcAft>
              <a:buClr>
                <a:srgbClr val="86D1D8"/>
              </a:buClr>
              <a:buSzPts val="3600"/>
              <a:buFont typeface="Noto Sans Symbols"/>
              <a:buChar char="►"/>
            </a:pPr>
            <a:r>
              <a:rPr lang="en" sz="3600">
                <a:solidFill>
                  <a:schemeClr val="lt1"/>
                </a:solidFill>
              </a:rPr>
              <a:t>Overview of the Proposed Solution </a:t>
            </a:r>
            <a:endParaRPr sz="3600">
              <a:solidFill>
                <a:schemeClr val="lt1"/>
              </a:solidFill>
            </a:endParaRPr>
          </a:p>
          <a:p>
            <a:pPr marL="0" lvl="0" indent="0" algn="l" rtl="0">
              <a:spcBef>
                <a:spcPts val="0"/>
              </a:spcBef>
              <a:spcAft>
                <a:spcPts val="0"/>
              </a:spcAft>
              <a:buNone/>
            </a:pPr>
            <a:endParaRPr/>
          </a:p>
        </p:txBody>
      </p:sp>
      <p:sp>
        <p:nvSpPr>
          <p:cNvPr id="531" name="Google Shape;531;p64"/>
          <p:cNvSpPr txBox="1">
            <a:spLocks noGrp="1"/>
          </p:cNvSpPr>
          <p:nvPr>
            <p:ph type="body" idx="1"/>
          </p:nvPr>
        </p:nvSpPr>
        <p:spPr>
          <a:xfrm>
            <a:off x="306600" y="2047975"/>
            <a:ext cx="3744300" cy="4195500"/>
          </a:xfrm>
          <a:prstGeom prst="rect">
            <a:avLst/>
          </a:prstGeom>
        </p:spPr>
        <p:txBody>
          <a:bodyPr spcFirstLastPara="1" wrap="square" lIns="96100" tIns="48050" rIns="96100" bIns="48050" anchor="t" anchorCtr="0">
            <a:normAutofit lnSpcReduction="10000"/>
          </a:bodyPr>
          <a:lstStyle/>
          <a:p>
            <a:pPr marL="0" lvl="0" indent="0" algn="l" rtl="0">
              <a:lnSpc>
                <a:spcPct val="115000"/>
              </a:lnSpc>
              <a:spcBef>
                <a:spcPts val="1000"/>
              </a:spcBef>
              <a:spcAft>
                <a:spcPts val="0"/>
              </a:spcAft>
              <a:buNone/>
            </a:pPr>
            <a:r>
              <a:rPr lang="en" sz="2400"/>
              <a:t>- Information-based over verdict-based model </a:t>
            </a:r>
            <a:endParaRPr sz="2400"/>
          </a:p>
          <a:p>
            <a:pPr marL="0" lvl="0" indent="0" algn="l" rtl="0">
              <a:lnSpc>
                <a:spcPct val="115000"/>
              </a:lnSpc>
              <a:spcBef>
                <a:spcPts val="1000"/>
              </a:spcBef>
              <a:spcAft>
                <a:spcPts val="0"/>
              </a:spcAft>
              <a:buNone/>
            </a:pPr>
            <a:r>
              <a:rPr lang="en" sz="2400"/>
              <a:t>- Retrieves and relays credible information </a:t>
            </a:r>
            <a:endParaRPr sz="2400"/>
          </a:p>
          <a:p>
            <a:pPr marL="0" lvl="0" indent="0" algn="l" rtl="0">
              <a:lnSpc>
                <a:spcPct val="115000"/>
              </a:lnSpc>
              <a:spcBef>
                <a:spcPts val="1000"/>
              </a:spcBef>
              <a:spcAft>
                <a:spcPts val="0"/>
              </a:spcAft>
              <a:buNone/>
            </a:pPr>
            <a:r>
              <a:rPr lang="en" sz="2400"/>
              <a:t>- AI would act as a guide for user </a:t>
            </a:r>
            <a:endParaRPr sz="2400"/>
          </a:p>
          <a:p>
            <a:pPr marL="0" lvl="0" indent="0" algn="l" rtl="0">
              <a:lnSpc>
                <a:spcPct val="115000"/>
              </a:lnSpc>
              <a:spcBef>
                <a:spcPts val="1000"/>
              </a:spcBef>
              <a:spcAft>
                <a:spcPts val="0"/>
              </a:spcAft>
              <a:buNone/>
            </a:pPr>
            <a:r>
              <a:rPr lang="en" sz="2400"/>
              <a:t>- User makes their own decisions</a:t>
            </a:r>
            <a:endParaRPr sz="2400"/>
          </a:p>
        </p:txBody>
      </p:sp>
      <p:sp>
        <p:nvSpPr>
          <p:cNvPr id="532" name="Google Shape;532;p64"/>
          <p:cNvSpPr txBox="1"/>
          <p:nvPr/>
        </p:nvSpPr>
        <p:spPr>
          <a:xfrm>
            <a:off x="7069050" y="6448225"/>
            <a:ext cx="31104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Sean Lee-Wah</a:t>
            </a:r>
            <a:endParaRPr sz="2100">
              <a:solidFill>
                <a:schemeClr val="lt1"/>
              </a:solidFill>
              <a:latin typeface="Century Gothic"/>
              <a:ea typeface="Century Gothic"/>
              <a:cs typeface="Century Gothic"/>
              <a:sym typeface="Century Gothic"/>
            </a:endParaRPr>
          </a:p>
        </p:txBody>
      </p:sp>
      <p:sp>
        <p:nvSpPr>
          <p:cNvPr id="533" name="Google Shape;533;p64"/>
          <p:cNvSpPr/>
          <p:nvPr/>
        </p:nvSpPr>
        <p:spPr>
          <a:xfrm>
            <a:off x="4082825" y="1403000"/>
            <a:ext cx="4961100" cy="4514100"/>
          </a:xfrm>
          <a:prstGeom prst="rect">
            <a:avLst/>
          </a:prstGeom>
          <a:solidFill>
            <a:schemeClr val="lt2"/>
          </a:solidFill>
          <a:ln w="9350" cap="flat" cmpd="sng">
            <a:solidFill>
              <a:schemeClr val="dk2"/>
            </a:solidFill>
            <a:prstDash val="solid"/>
            <a:round/>
            <a:headEnd type="none" w="sm" len="sm"/>
            <a:tailEnd type="none" w="sm" len="sm"/>
          </a:ln>
        </p:spPr>
        <p:txBody>
          <a:bodyPr spcFirstLastPara="1" wrap="square" lIns="89800" tIns="89800" rIns="89800" bIns="89800" anchor="ctr" anchorCtr="0">
            <a:noAutofit/>
          </a:bodyPr>
          <a:lstStyle/>
          <a:p>
            <a:pPr marL="0" lvl="0" indent="0" algn="ctr" rtl="0">
              <a:spcBef>
                <a:spcPts val="0"/>
              </a:spcBef>
              <a:spcAft>
                <a:spcPts val="0"/>
              </a:spcAft>
              <a:buNone/>
            </a:pPr>
            <a:endParaRPr sz="1375">
              <a:latin typeface="Century Gothic"/>
              <a:ea typeface="Century Gothic"/>
              <a:cs typeface="Century Gothic"/>
              <a:sym typeface="Century Gothic"/>
            </a:endParaRPr>
          </a:p>
        </p:txBody>
      </p:sp>
      <p:sp>
        <p:nvSpPr>
          <p:cNvPr id="534" name="Google Shape;534;p64"/>
          <p:cNvSpPr/>
          <p:nvPr/>
        </p:nvSpPr>
        <p:spPr>
          <a:xfrm>
            <a:off x="4258460" y="1540478"/>
            <a:ext cx="2196600" cy="853800"/>
          </a:xfrm>
          <a:prstGeom prst="rect">
            <a:avLst/>
          </a:prstGeom>
          <a:noFill/>
          <a:ln w="9350" cap="flat" cmpd="sng">
            <a:solidFill>
              <a:srgbClr val="000000"/>
            </a:solidFill>
            <a:prstDash val="solid"/>
            <a:round/>
            <a:headEnd type="none" w="sm" len="sm"/>
            <a:tailEnd type="none" w="sm" len="sm"/>
          </a:ln>
        </p:spPr>
        <p:txBody>
          <a:bodyPr spcFirstLastPara="1" wrap="square" lIns="89800" tIns="89800" rIns="89800" bIns="89800" anchor="ctr" anchorCtr="0">
            <a:noAutofit/>
          </a:bodyPr>
          <a:lstStyle/>
          <a:p>
            <a:pPr marL="0" lvl="0" indent="0" algn="ctr" rtl="0">
              <a:spcBef>
                <a:spcPts val="0"/>
              </a:spcBef>
              <a:spcAft>
                <a:spcPts val="0"/>
              </a:spcAft>
              <a:buNone/>
            </a:pPr>
            <a:r>
              <a:rPr lang="en" sz="1375"/>
              <a:t>User question</a:t>
            </a:r>
            <a:endParaRPr sz="1375"/>
          </a:p>
        </p:txBody>
      </p:sp>
      <p:sp>
        <p:nvSpPr>
          <p:cNvPr id="535" name="Google Shape;535;p64"/>
          <p:cNvSpPr/>
          <p:nvPr/>
        </p:nvSpPr>
        <p:spPr>
          <a:xfrm>
            <a:off x="4258460" y="2665649"/>
            <a:ext cx="2196600" cy="853800"/>
          </a:xfrm>
          <a:prstGeom prst="rect">
            <a:avLst/>
          </a:prstGeom>
          <a:noFill/>
          <a:ln w="9350" cap="flat" cmpd="sng">
            <a:solidFill>
              <a:srgbClr val="000000"/>
            </a:solidFill>
            <a:prstDash val="solid"/>
            <a:round/>
            <a:headEnd type="none" w="sm" len="sm"/>
            <a:tailEnd type="none" w="sm" len="sm"/>
          </a:ln>
        </p:spPr>
        <p:txBody>
          <a:bodyPr spcFirstLastPara="1" wrap="square" lIns="89800" tIns="89800" rIns="89800" bIns="89800" anchor="ctr" anchorCtr="0">
            <a:noAutofit/>
          </a:bodyPr>
          <a:lstStyle/>
          <a:p>
            <a:pPr marL="0" lvl="0" indent="0" algn="ctr" rtl="0">
              <a:spcBef>
                <a:spcPts val="0"/>
              </a:spcBef>
              <a:spcAft>
                <a:spcPts val="0"/>
              </a:spcAft>
              <a:buNone/>
            </a:pPr>
            <a:r>
              <a:rPr lang="en" sz="1375"/>
              <a:t>AI searches for resources</a:t>
            </a:r>
            <a:endParaRPr sz="1375"/>
          </a:p>
        </p:txBody>
      </p:sp>
      <p:sp>
        <p:nvSpPr>
          <p:cNvPr id="536" name="Google Shape;536;p64"/>
          <p:cNvSpPr/>
          <p:nvPr/>
        </p:nvSpPr>
        <p:spPr>
          <a:xfrm>
            <a:off x="4258460" y="3790820"/>
            <a:ext cx="2196600" cy="853800"/>
          </a:xfrm>
          <a:prstGeom prst="rect">
            <a:avLst/>
          </a:prstGeom>
          <a:noFill/>
          <a:ln w="9350" cap="flat" cmpd="sng">
            <a:solidFill>
              <a:srgbClr val="000000"/>
            </a:solidFill>
            <a:prstDash val="solid"/>
            <a:round/>
            <a:headEnd type="none" w="sm" len="sm"/>
            <a:tailEnd type="none" w="sm" len="sm"/>
          </a:ln>
        </p:spPr>
        <p:txBody>
          <a:bodyPr spcFirstLastPara="1" wrap="square" lIns="89800" tIns="89800" rIns="89800" bIns="89800" anchor="ctr" anchorCtr="0">
            <a:noAutofit/>
          </a:bodyPr>
          <a:lstStyle/>
          <a:p>
            <a:pPr marL="0" lvl="0" indent="0" algn="ctr" rtl="0">
              <a:spcBef>
                <a:spcPts val="0"/>
              </a:spcBef>
              <a:spcAft>
                <a:spcPts val="0"/>
              </a:spcAft>
              <a:buNone/>
            </a:pPr>
            <a:r>
              <a:rPr lang="en" sz="1375"/>
              <a:t>AI determines credibility</a:t>
            </a:r>
            <a:endParaRPr sz="1375"/>
          </a:p>
        </p:txBody>
      </p:sp>
      <p:sp>
        <p:nvSpPr>
          <p:cNvPr id="537" name="Google Shape;537;p64"/>
          <p:cNvSpPr/>
          <p:nvPr/>
        </p:nvSpPr>
        <p:spPr>
          <a:xfrm>
            <a:off x="4258460" y="4925717"/>
            <a:ext cx="2196600" cy="853800"/>
          </a:xfrm>
          <a:prstGeom prst="rect">
            <a:avLst/>
          </a:prstGeom>
          <a:noFill/>
          <a:ln w="9350" cap="flat" cmpd="sng">
            <a:solidFill>
              <a:srgbClr val="000000"/>
            </a:solidFill>
            <a:prstDash val="solid"/>
            <a:round/>
            <a:headEnd type="none" w="sm" len="sm"/>
            <a:tailEnd type="none" w="sm" len="sm"/>
          </a:ln>
        </p:spPr>
        <p:txBody>
          <a:bodyPr spcFirstLastPara="1" wrap="square" lIns="89800" tIns="89800" rIns="89800" bIns="89800" anchor="ctr" anchorCtr="0">
            <a:noAutofit/>
          </a:bodyPr>
          <a:lstStyle/>
          <a:p>
            <a:pPr marL="0" lvl="0" indent="0" algn="ctr" rtl="0">
              <a:spcBef>
                <a:spcPts val="0"/>
              </a:spcBef>
              <a:spcAft>
                <a:spcPts val="0"/>
              </a:spcAft>
              <a:buNone/>
            </a:pPr>
            <a:r>
              <a:rPr lang="en" sz="1375"/>
              <a:t>AI summarizes and outputs information to user</a:t>
            </a:r>
            <a:endParaRPr sz="1375"/>
          </a:p>
        </p:txBody>
      </p:sp>
      <p:sp>
        <p:nvSpPr>
          <p:cNvPr id="538" name="Google Shape;538;p64"/>
          <p:cNvSpPr/>
          <p:nvPr/>
        </p:nvSpPr>
        <p:spPr>
          <a:xfrm>
            <a:off x="6735416" y="4925717"/>
            <a:ext cx="2196600" cy="853800"/>
          </a:xfrm>
          <a:prstGeom prst="rect">
            <a:avLst/>
          </a:prstGeom>
          <a:noFill/>
          <a:ln w="9350" cap="flat" cmpd="sng">
            <a:solidFill>
              <a:srgbClr val="000000"/>
            </a:solidFill>
            <a:prstDash val="solid"/>
            <a:round/>
            <a:headEnd type="none" w="sm" len="sm"/>
            <a:tailEnd type="none" w="sm" len="sm"/>
          </a:ln>
        </p:spPr>
        <p:txBody>
          <a:bodyPr spcFirstLastPara="1" wrap="square" lIns="89800" tIns="89800" rIns="89800" bIns="89800" anchor="ctr" anchorCtr="0">
            <a:noAutofit/>
          </a:bodyPr>
          <a:lstStyle/>
          <a:p>
            <a:pPr marL="0" lvl="0" indent="0" algn="ctr" rtl="0">
              <a:spcBef>
                <a:spcPts val="0"/>
              </a:spcBef>
              <a:spcAft>
                <a:spcPts val="0"/>
              </a:spcAft>
              <a:buNone/>
            </a:pPr>
            <a:r>
              <a:rPr lang="en" sz="1375"/>
              <a:t>AI answers any questions user has for the given info, and addresses requests</a:t>
            </a:r>
            <a:endParaRPr sz="1375"/>
          </a:p>
        </p:txBody>
      </p:sp>
      <p:cxnSp>
        <p:nvCxnSpPr>
          <p:cNvPr id="539" name="Google Shape;539;p64"/>
          <p:cNvCxnSpPr>
            <a:stCxn id="534" idx="2"/>
            <a:endCxn id="535" idx="0"/>
          </p:cNvCxnSpPr>
          <p:nvPr/>
        </p:nvCxnSpPr>
        <p:spPr>
          <a:xfrm>
            <a:off x="5356760" y="2394278"/>
            <a:ext cx="0" cy="271500"/>
          </a:xfrm>
          <a:prstGeom prst="straightConnector1">
            <a:avLst/>
          </a:prstGeom>
          <a:noFill/>
          <a:ln w="9350" cap="flat" cmpd="sng">
            <a:solidFill>
              <a:srgbClr val="000000"/>
            </a:solidFill>
            <a:prstDash val="solid"/>
            <a:round/>
            <a:headEnd type="none" w="med" len="med"/>
            <a:tailEnd type="triangle" w="med" len="med"/>
          </a:ln>
        </p:spPr>
      </p:cxnSp>
      <p:cxnSp>
        <p:nvCxnSpPr>
          <p:cNvPr id="540" name="Google Shape;540;p64"/>
          <p:cNvCxnSpPr>
            <a:stCxn id="535" idx="2"/>
            <a:endCxn id="536" idx="0"/>
          </p:cNvCxnSpPr>
          <p:nvPr/>
        </p:nvCxnSpPr>
        <p:spPr>
          <a:xfrm>
            <a:off x="5356760" y="3519449"/>
            <a:ext cx="0" cy="271500"/>
          </a:xfrm>
          <a:prstGeom prst="straightConnector1">
            <a:avLst/>
          </a:prstGeom>
          <a:noFill/>
          <a:ln w="9350" cap="flat" cmpd="sng">
            <a:solidFill>
              <a:srgbClr val="000000"/>
            </a:solidFill>
            <a:prstDash val="solid"/>
            <a:round/>
            <a:headEnd type="none" w="med" len="med"/>
            <a:tailEnd type="triangle" w="med" len="med"/>
          </a:ln>
        </p:spPr>
      </p:cxnSp>
      <p:cxnSp>
        <p:nvCxnSpPr>
          <p:cNvPr id="541" name="Google Shape;541;p64"/>
          <p:cNvCxnSpPr>
            <a:stCxn id="536" idx="2"/>
            <a:endCxn id="537" idx="0"/>
          </p:cNvCxnSpPr>
          <p:nvPr/>
        </p:nvCxnSpPr>
        <p:spPr>
          <a:xfrm>
            <a:off x="5356760" y="4644620"/>
            <a:ext cx="0" cy="281100"/>
          </a:xfrm>
          <a:prstGeom prst="straightConnector1">
            <a:avLst/>
          </a:prstGeom>
          <a:noFill/>
          <a:ln w="9350" cap="flat" cmpd="sng">
            <a:solidFill>
              <a:srgbClr val="000000"/>
            </a:solidFill>
            <a:prstDash val="solid"/>
            <a:round/>
            <a:headEnd type="none" w="med" len="med"/>
            <a:tailEnd type="triangle" w="med" len="med"/>
          </a:ln>
        </p:spPr>
      </p:cxnSp>
      <p:cxnSp>
        <p:nvCxnSpPr>
          <p:cNvPr id="542" name="Google Shape;542;p64"/>
          <p:cNvCxnSpPr>
            <a:stCxn id="537" idx="3"/>
            <a:endCxn id="538" idx="1"/>
          </p:cNvCxnSpPr>
          <p:nvPr/>
        </p:nvCxnSpPr>
        <p:spPr>
          <a:xfrm>
            <a:off x="6455060" y="5352617"/>
            <a:ext cx="280500" cy="0"/>
          </a:xfrm>
          <a:prstGeom prst="straightConnector1">
            <a:avLst/>
          </a:prstGeom>
          <a:noFill/>
          <a:ln w="9350" cap="flat" cmpd="sng">
            <a:solidFill>
              <a:srgbClr val="000000"/>
            </a:solidFill>
            <a:prstDash val="solid"/>
            <a:round/>
            <a:headEnd type="none" w="med" len="med"/>
            <a:tailEnd type="triangle" w="med" len="med"/>
          </a:ln>
        </p:spPr>
      </p:cxnSp>
      <p:sp>
        <p:nvSpPr>
          <p:cNvPr id="543" name="Google Shape;543;p64"/>
          <p:cNvSpPr txBox="1"/>
          <p:nvPr/>
        </p:nvSpPr>
        <p:spPr>
          <a:xfrm>
            <a:off x="4043525" y="5875825"/>
            <a:ext cx="50397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Century Gothic"/>
                <a:ea typeface="Century Gothic"/>
                <a:cs typeface="Century Gothic"/>
                <a:sym typeface="Century Gothic"/>
              </a:rPr>
              <a:t>Figure 6: A flowchart describing how the proposed model will fact-check for the user </a:t>
            </a:r>
            <a:endParaRPr sz="1200">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5"/>
          <p:cNvSpPr txBox="1">
            <a:spLocks noGrp="1"/>
          </p:cNvSpPr>
          <p:nvPr>
            <p:ph type="title"/>
          </p:nvPr>
        </p:nvSpPr>
        <p:spPr>
          <a:xfrm>
            <a:off x="484710" y="452718"/>
            <a:ext cx="7055400" cy="1400400"/>
          </a:xfrm>
          <a:prstGeom prst="rect">
            <a:avLst/>
          </a:prstGeom>
        </p:spPr>
        <p:txBody>
          <a:bodyPr spcFirstLastPara="1" wrap="square" lIns="96100" tIns="48050" rIns="96100" bIns="48050" anchor="t" anchorCtr="0">
            <a:noAutofit/>
          </a:bodyPr>
          <a:lstStyle/>
          <a:p>
            <a:pPr marL="368300" lvl="0" indent="-495300" algn="l" rtl="0">
              <a:spcBef>
                <a:spcPts val="1000"/>
              </a:spcBef>
              <a:spcAft>
                <a:spcPts val="0"/>
              </a:spcAft>
              <a:buClr>
                <a:srgbClr val="86D1D8"/>
              </a:buClr>
              <a:buSzPts val="3600"/>
              <a:buFont typeface="Noto Sans Symbols"/>
              <a:buChar char="►"/>
            </a:pPr>
            <a:r>
              <a:rPr lang="en" sz="3600">
                <a:solidFill>
                  <a:schemeClr val="lt1"/>
                </a:solidFill>
              </a:rPr>
              <a:t>Rationale and Justification</a:t>
            </a:r>
            <a:endParaRPr sz="3600">
              <a:solidFill>
                <a:schemeClr val="lt1"/>
              </a:solidFill>
            </a:endParaRPr>
          </a:p>
          <a:p>
            <a:pPr marL="0" lvl="0" indent="0" algn="l" rtl="0">
              <a:spcBef>
                <a:spcPts val="0"/>
              </a:spcBef>
              <a:spcAft>
                <a:spcPts val="0"/>
              </a:spcAft>
              <a:buNone/>
            </a:pPr>
            <a:endParaRPr/>
          </a:p>
        </p:txBody>
      </p:sp>
      <p:sp>
        <p:nvSpPr>
          <p:cNvPr id="549" name="Google Shape;549;p65"/>
          <p:cNvSpPr txBox="1">
            <a:spLocks noGrp="1"/>
          </p:cNvSpPr>
          <p:nvPr>
            <p:ph type="body" idx="1"/>
          </p:nvPr>
        </p:nvSpPr>
        <p:spPr>
          <a:xfrm>
            <a:off x="827700" y="2052925"/>
            <a:ext cx="8017500" cy="4195500"/>
          </a:xfrm>
          <a:prstGeom prst="rect">
            <a:avLst/>
          </a:prstGeom>
        </p:spPr>
        <p:txBody>
          <a:bodyPr spcFirstLastPara="1" wrap="square" lIns="96100" tIns="48050" rIns="96100" bIns="48050" anchor="t" anchorCtr="0">
            <a:normAutofit/>
          </a:bodyPr>
          <a:lstStyle/>
          <a:p>
            <a:pPr marL="0" lvl="0" indent="0" algn="l" rtl="0">
              <a:lnSpc>
                <a:spcPct val="115000"/>
              </a:lnSpc>
              <a:spcBef>
                <a:spcPts val="1000"/>
              </a:spcBef>
              <a:spcAft>
                <a:spcPts val="0"/>
              </a:spcAft>
              <a:buClr>
                <a:schemeClr val="dk1"/>
              </a:buClr>
              <a:buSzPts val="1100"/>
              <a:buFont typeface="Arial"/>
              <a:buNone/>
            </a:pPr>
            <a:r>
              <a:rPr lang="en" sz="2400"/>
              <a:t>- Users dislike being told what is true or false [3]</a:t>
            </a:r>
            <a:endParaRPr sz="2400"/>
          </a:p>
          <a:p>
            <a:pPr marL="0" lvl="0" indent="0" algn="l" rtl="0">
              <a:lnSpc>
                <a:spcPct val="115000"/>
              </a:lnSpc>
              <a:spcBef>
                <a:spcPts val="1000"/>
              </a:spcBef>
              <a:spcAft>
                <a:spcPts val="0"/>
              </a:spcAft>
              <a:buNone/>
            </a:pPr>
            <a:r>
              <a:rPr lang="en" sz="2400"/>
              <a:t>- Proposed model would provide sources for user to interpret </a:t>
            </a:r>
            <a:endParaRPr sz="2400"/>
          </a:p>
          <a:p>
            <a:pPr marL="0" lvl="0" indent="0" algn="l" rtl="0">
              <a:lnSpc>
                <a:spcPct val="115000"/>
              </a:lnSpc>
              <a:spcBef>
                <a:spcPts val="1000"/>
              </a:spcBef>
              <a:spcAft>
                <a:spcPts val="0"/>
              </a:spcAft>
              <a:buClr>
                <a:schemeClr val="dk1"/>
              </a:buClr>
              <a:buSzPts val="1100"/>
              <a:buFont typeface="Arial"/>
              <a:buNone/>
            </a:pPr>
            <a:r>
              <a:rPr lang="en" sz="2400"/>
              <a:t>- Respects user opinions</a:t>
            </a:r>
            <a:endParaRPr sz="2400"/>
          </a:p>
        </p:txBody>
      </p:sp>
      <p:sp>
        <p:nvSpPr>
          <p:cNvPr id="550" name="Google Shape;550;p65"/>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Sean Lee-Wah</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6"/>
          <p:cNvSpPr txBox="1">
            <a:spLocks noGrp="1"/>
          </p:cNvSpPr>
          <p:nvPr>
            <p:ph type="title"/>
          </p:nvPr>
        </p:nvSpPr>
        <p:spPr>
          <a:xfrm>
            <a:off x="484710" y="452718"/>
            <a:ext cx="7055400" cy="1400400"/>
          </a:xfrm>
          <a:prstGeom prst="rect">
            <a:avLst/>
          </a:prstGeom>
        </p:spPr>
        <p:txBody>
          <a:bodyPr spcFirstLastPara="1" wrap="square" lIns="96100" tIns="48050" rIns="96100" bIns="48050" anchor="t" anchorCtr="0">
            <a:noAutofit/>
          </a:bodyPr>
          <a:lstStyle/>
          <a:p>
            <a:pPr marL="368300" lvl="0" indent="-495300" algn="l" rtl="0">
              <a:spcBef>
                <a:spcPts val="1000"/>
              </a:spcBef>
              <a:spcAft>
                <a:spcPts val="0"/>
              </a:spcAft>
              <a:buClr>
                <a:srgbClr val="86D1D8"/>
              </a:buClr>
              <a:buSzPts val="3600"/>
              <a:buFont typeface="Noto Sans Symbols"/>
              <a:buChar char="►"/>
            </a:pPr>
            <a:r>
              <a:rPr lang="en" sz="3600">
                <a:solidFill>
                  <a:schemeClr val="lt1"/>
                </a:solidFill>
              </a:rPr>
              <a:t>Implementation Considerations </a:t>
            </a:r>
            <a:endParaRPr/>
          </a:p>
        </p:txBody>
      </p:sp>
      <p:sp>
        <p:nvSpPr>
          <p:cNvPr id="556" name="Google Shape;556;p66"/>
          <p:cNvSpPr txBox="1">
            <a:spLocks noGrp="1"/>
          </p:cNvSpPr>
          <p:nvPr>
            <p:ph type="body" idx="1"/>
          </p:nvPr>
        </p:nvSpPr>
        <p:spPr>
          <a:xfrm>
            <a:off x="827700" y="2052925"/>
            <a:ext cx="7427400" cy="4195500"/>
          </a:xfrm>
          <a:prstGeom prst="rect">
            <a:avLst/>
          </a:prstGeom>
        </p:spPr>
        <p:txBody>
          <a:bodyPr spcFirstLastPara="1" wrap="square" lIns="96100" tIns="48050" rIns="96100" bIns="48050" anchor="t" anchorCtr="0">
            <a:normAutofit/>
          </a:bodyPr>
          <a:lstStyle/>
          <a:p>
            <a:pPr marL="0" lvl="0" indent="0" algn="l" rtl="0">
              <a:lnSpc>
                <a:spcPct val="115000"/>
              </a:lnSpc>
              <a:spcBef>
                <a:spcPts val="1000"/>
              </a:spcBef>
              <a:spcAft>
                <a:spcPts val="0"/>
              </a:spcAft>
              <a:buClr>
                <a:schemeClr val="dk1"/>
              </a:buClr>
              <a:buSzPts val="1100"/>
              <a:buFont typeface="Arial"/>
              <a:buNone/>
            </a:pPr>
            <a:r>
              <a:rPr lang="en" sz="2400"/>
              <a:t>- Capability of AI to find credible sources </a:t>
            </a:r>
            <a:endParaRPr sz="2400"/>
          </a:p>
          <a:p>
            <a:pPr marL="0" lvl="0" indent="0" algn="l" rtl="0">
              <a:lnSpc>
                <a:spcPct val="115000"/>
              </a:lnSpc>
              <a:spcBef>
                <a:spcPts val="1000"/>
              </a:spcBef>
              <a:spcAft>
                <a:spcPts val="0"/>
              </a:spcAft>
              <a:buClr>
                <a:schemeClr val="dk1"/>
              </a:buClr>
              <a:buSzPts val="1100"/>
              <a:buFont typeface="Arial"/>
              <a:buNone/>
            </a:pPr>
            <a:r>
              <a:rPr lang="en" sz="2400"/>
              <a:t>- Clear display of information</a:t>
            </a:r>
            <a:endParaRPr sz="2400"/>
          </a:p>
          <a:p>
            <a:pPr marL="0" lvl="0" indent="0" algn="l" rtl="0">
              <a:lnSpc>
                <a:spcPct val="115000"/>
              </a:lnSpc>
              <a:spcBef>
                <a:spcPts val="1000"/>
              </a:spcBef>
              <a:spcAft>
                <a:spcPts val="0"/>
              </a:spcAft>
              <a:buNone/>
            </a:pPr>
            <a:r>
              <a:rPr lang="en" sz="2400"/>
              <a:t>- Adjust to preferences of user </a:t>
            </a:r>
            <a:endParaRPr sz="2400"/>
          </a:p>
          <a:p>
            <a:pPr marL="0" lvl="0" indent="0" algn="l" rtl="0">
              <a:lnSpc>
                <a:spcPct val="115000"/>
              </a:lnSpc>
              <a:spcBef>
                <a:spcPts val="1000"/>
              </a:spcBef>
              <a:spcAft>
                <a:spcPts val="0"/>
              </a:spcAft>
              <a:buClr>
                <a:schemeClr val="dk1"/>
              </a:buClr>
              <a:buSzPts val="1100"/>
              <a:buFont typeface="Arial"/>
              <a:buNone/>
            </a:pPr>
            <a:endParaRPr sz="2400"/>
          </a:p>
        </p:txBody>
      </p:sp>
      <p:sp>
        <p:nvSpPr>
          <p:cNvPr id="557" name="Google Shape;557;p66"/>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Sean Lee-Wah</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67"/>
          <p:cNvSpPr txBox="1">
            <a:spLocks noGrp="1"/>
          </p:cNvSpPr>
          <p:nvPr>
            <p:ph type="title"/>
          </p:nvPr>
        </p:nvSpPr>
        <p:spPr>
          <a:xfrm>
            <a:off x="484710" y="452718"/>
            <a:ext cx="7055400" cy="1400400"/>
          </a:xfrm>
          <a:prstGeom prst="rect">
            <a:avLst/>
          </a:prstGeom>
        </p:spPr>
        <p:txBody>
          <a:bodyPr spcFirstLastPara="1" wrap="square" lIns="96100" tIns="48050" rIns="96100" bIns="48050" anchor="t" anchorCtr="0">
            <a:noAutofit/>
          </a:bodyPr>
          <a:lstStyle/>
          <a:p>
            <a:pPr marL="368300" lvl="0" indent="-495300" algn="l" rtl="0">
              <a:spcBef>
                <a:spcPts val="1000"/>
              </a:spcBef>
              <a:spcAft>
                <a:spcPts val="0"/>
              </a:spcAft>
              <a:buClr>
                <a:srgbClr val="86D1D8"/>
              </a:buClr>
              <a:buSzPts val="3600"/>
              <a:buFont typeface="Noto Sans Symbols"/>
              <a:buChar char="►"/>
            </a:pPr>
            <a:r>
              <a:rPr lang="en" sz="3600">
                <a:solidFill>
                  <a:schemeClr val="lt1"/>
                </a:solidFill>
              </a:rPr>
              <a:t>Benefits to Users and Platforms </a:t>
            </a:r>
            <a:endParaRPr/>
          </a:p>
        </p:txBody>
      </p:sp>
      <p:sp>
        <p:nvSpPr>
          <p:cNvPr id="563" name="Google Shape;563;p67"/>
          <p:cNvSpPr txBox="1">
            <a:spLocks noGrp="1"/>
          </p:cNvSpPr>
          <p:nvPr>
            <p:ph type="body" idx="1"/>
          </p:nvPr>
        </p:nvSpPr>
        <p:spPr>
          <a:xfrm>
            <a:off x="827700" y="2052925"/>
            <a:ext cx="6711600" cy="4195500"/>
          </a:xfrm>
          <a:prstGeom prst="rect">
            <a:avLst/>
          </a:prstGeom>
        </p:spPr>
        <p:txBody>
          <a:bodyPr spcFirstLastPara="1" wrap="square" lIns="96100" tIns="48050" rIns="96100" bIns="48050" anchor="t" anchorCtr="0">
            <a:normAutofit/>
          </a:bodyPr>
          <a:lstStyle/>
          <a:p>
            <a:pPr marL="0" lvl="0" indent="0" algn="l" rtl="0">
              <a:lnSpc>
                <a:spcPct val="115000"/>
              </a:lnSpc>
              <a:spcBef>
                <a:spcPts val="1000"/>
              </a:spcBef>
              <a:spcAft>
                <a:spcPts val="0"/>
              </a:spcAft>
              <a:buNone/>
            </a:pPr>
            <a:r>
              <a:rPr lang="en" sz="2400"/>
              <a:t>- Provides users with critical thinking and decision making skills </a:t>
            </a:r>
            <a:endParaRPr sz="2400"/>
          </a:p>
          <a:p>
            <a:pPr marL="0" lvl="0" indent="0" algn="l" rtl="0">
              <a:lnSpc>
                <a:spcPct val="115000"/>
              </a:lnSpc>
              <a:spcBef>
                <a:spcPts val="1000"/>
              </a:spcBef>
              <a:spcAft>
                <a:spcPts val="0"/>
              </a:spcAft>
              <a:buClr>
                <a:schemeClr val="dk1"/>
              </a:buClr>
              <a:buSzPts val="1100"/>
              <a:buFont typeface="Arial"/>
              <a:buNone/>
            </a:pPr>
            <a:r>
              <a:rPr lang="en" sz="2400"/>
              <a:t>- Allows for many viewpoints </a:t>
            </a:r>
            <a:endParaRPr sz="2400"/>
          </a:p>
          <a:p>
            <a:pPr marL="0" lvl="0" indent="0" algn="l" rtl="0">
              <a:lnSpc>
                <a:spcPct val="115000"/>
              </a:lnSpc>
              <a:spcBef>
                <a:spcPts val="1000"/>
              </a:spcBef>
              <a:spcAft>
                <a:spcPts val="0"/>
              </a:spcAft>
              <a:buClr>
                <a:schemeClr val="dk1"/>
              </a:buClr>
              <a:buSzPts val="1100"/>
              <a:buFont typeface="Arial"/>
              <a:buNone/>
            </a:pPr>
            <a:r>
              <a:rPr lang="en" sz="2400"/>
              <a:t>- Decrease the bias found in AI </a:t>
            </a:r>
            <a:endParaRPr sz="2400"/>
          </a:p>
        </p:txBody>
      </p:sp>
      <p:sp>
        <p:nvSpPr>
          <p:cNvPr id="564" name="Google Shape;564;p67"/>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Sean Lee-Wah</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8"/>
          <p:cNvSpPr txBox="1">
            <a:spLocks noGrp="1"/>
          </p:cNvSpPr>
          <p:nvPr>
            <p:ph type="title"/>
          </p:nvPr>
        </p:nvSpPr>
        <p:spPr>
          <a:xfrm>
            <a:off x="484710" y="452718"/>
            <a:ext cx="7055400" cy="1400400"/>
          </a:xfrm>
          <a:prstGeom prst="rect">
            <a:avLst/>
          </a:prstGeom>
        </p:spPr>
        <p:txBody>
          <a:bodyPr spcFirstLastPara="1" wrap="square" lIns="96100" tIns="48050" rIns="96100" bIns="48050" anchor="t" anchorCtr="0">
            <a:noAutofit/>
          </a:bodyPr>
          <a:lstStyle/>
          <a:p>
            <a:pPr marL="368300" lvl="0" indent="-495300" algn="l" rtl="0">
              <a:spcBef>
                <a:spcPts val="1000"/>
              </a:spcBef>
              <a:spcAft>
                <a:spcPts val="0"/>
              </a:spcAft>
              <a:buClr>
                <a:srgbClr val="86D1D8"/>
              </a:buClr>
              <a:buSzPts val="3600"/>
              <a:buFont typeface="Noto Sans Symbols"/>
              <a:buChar char="►"/>
            </a:pPr>
            <a:r>
              <a:rPr lang="en" sz="3600">
                <a:solidFill>
                  <a:schemeClr val="lt1"/>
                </a:solidFill>
              </a:rPr>
              <a:t>Comparisons to Current Fact-Checking Models </a:t>
            </a:r>
            <a:endParaRPr/>
          </a:p>
        </p:txBody>
      </p:sp>
      <p:sp>
        <p:nvSpPr>
          <p:cNvPr id="570" name="Google Shape;570;p68"/>
          <p:cNvSpPr txBox="1">
            <a:spLocks noGrp="1"/>
          </p:cNvSpPr>
          <p:nvPr>
            <p:ph type="body" idx="1"/>
          </p:nvPr>
        </p:nvSpPr>
        <p:spPr>
          <a:xfrm>
            <a:off x="828500" y="2052925"/>
            <a:ext cx="6711600" cy="4195500"/>
          </a:xfrm>
          <a:prstGeom prst="rect">
            <a:avLst/>
          </a:prstGeom>
        </p:spPr>
        <p:txBody>
          <a:bodyPr spcFirstLastPara="1" wrap="square" lIns="96100" tIns="48050" rIns="96100" bIns="48050" anchor="t" anchorCtr="0">
            <a:normAutofit/>
          </a:bodyPr>
          <a:lstStyle/>
          <a:p>
            <a:pPr marL="0" lvl="0" indent="0" algn="l" rtl="0">
              <a:lnSpc>
                <a:spcPct val="115000"/>
              </a:lnSpc>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p:txBody>
      </p:sp>
      <p:pic>
        <p:nvPicPr>
          <p:cNvPr id="571" name="Google Shape;571;p68"/>
          <p:cNvPicPr preferRelativeResize="0"/>
          <p:nvPr/>
        </p:nvPicPr>
        <p:blipFill rotWithShape="1">
          <a:blip r:embed="rId3">
            <a:alphaModFix/>
          </a:blip>
          <a:srcRect t="21035" b="1258"/>
          <a:stretch/>
        </p:blipFill>
        <p:spPr>
          <a:xfrm>
            <a:off x="484700" y="1853125"/>
            <a:ext cx="5751324" cy="4461581"/>
          </a:xfrm>
          <a:prstGeom prst="rect">
            <a:avLst/>
          </a:prstGeom>
          <a:noFill/>
          <a:ln>
            <a:noFill/>
          </a:ln>
        </p:spPr>
      </p:pic>
      <p:sp>
        <p:nvSpPr>
          <p:cNvPr id="572" name="Google Shape;572;p68"/>
          <p:cNvSpPr txBox="1"/>
          <p:nvPr/>
        </p:nvSpPr>
        <p:spPr>
          <a:xfrm>
            <a:off x="6426875" y="2187775"/>
            <a:ext cx="2493300" cy="37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2400">
                <a:solidFill>
                  <a:schemeClr val="lt1"/>
                </a:solidFill>
                <a:latin typeface="Century Gothic"/>
                <a:ea typeface="Century Gothic"/>
                <a:cs typeface="Century Gothic"/>
                <a:sym typeface="Century Gothic"/>
              </a:rPr>
              <a:t>- ChatGPT could only answer 63.7% of questions [9]</a:t>
            </a:r>
            <a:endParaRPr sz="2400">
              <a:solidFill>
                <a:schemeClr val="lt1"/>
              </a:solidFill>
              <a:latin typeface="Century Gothic"/>
              <a:ea typeface="Century Gothic"/>
              <a:cs typeface="Century Gothic"/>
              <a:sym typeface="Century Gothic"/>
            </a:endParaRPr>
          </a:p>
          <a:p>
            <a:pPr marL="0" lvl="0" indent="0" algn="l" rtl="0">
              <a:lnSpc>
                <a:spcPct val="115000"/>
              </a:lnSpc>
              <a:spcBef>
                <a:spcPts val="1000"/>
              </a:spcBef>
              <a:spcAft>
                <a:spcPts val="0"/>
              </a:spcAft>
              <a:buNone/>
            </a:pPr>
            <a:endParaRPr sz="2400">
              <a:solidFill>
                <a:schemeClr val="lt1"/>
              </a:solidFill>
              <a:latin typeface="Century Gothic"/>
              <a:ea typeface="Century Gothic"/>
              <a:cs typeface="Century Gothic"/>
              <a:sym typeface="Century Gothic"/>
            </a:endParaRPr>
          </a:p>
          <a:p>
            <a:pPr marL="0" lvl="0" indent="0" algn="l" rtl="0">
              <a:lnSpc>
                <a:spcPct val="115000"/>
              </a:lnSpc>
              <a:spcBef>
                <a:spcPts val="1000"/>
              </a:spcBef>
              <a:spcAft>
                <a:spcPts val="0"/>
              </a:spcAft>
              <a:buNone/>
            </a:pPr>
            <a:r>
              <a:rPr lang="en" sz="2400">
                <a:solidFill>
                  <a:schemeClr val="lt1"/>
                </a:solidFill>
                <a:latin typeface="Century Gothic"/>
                <a:ea typeface="Century Gothic"/>
                <a:cs typeface="Century Gothic"/>
                <a:sym typeface="Century Gothic"/>
              </a:rPr>
              <a:t>- 38.2% of answers were correct [9]</a:t>
            </a:r>
            <a:endParaRPr sz="2400">
              <a:solidFill>
                <a:schemeClr val="lt1"/>
              </a:solidFill>
              <a:latin typeface="Century Gothic"/>
              <a:ea typeface="Century Gothic"/>
              <a:cs typeface="Century Gothic"/>
              <a:sym typeface="Century Gothic"/>
            </a:endParaRPr>
          </a:p>
        </p:txBody>
      </p:sp>
      <p:sp>
        <p:nvSpPr>
          <p:cNvPr id="573" name="Google Shape;573;p68"/>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Angelos Tselios</a:t>
            </a:r>
            <a:endParaRPr sz="2100">
              <a:solidFill>
                <a:schemeClr val="lt1"/>
              </a:solidFill>
              <a:latin typeface="Century Gothic"/>
              <a:ea typeface="Century Gothic"/>
              <a:cs typeface="Century Gothic"/>
              <a:sym typeface="Century Gothic"/>
            </a:endParaRPr>
          </a:p>
        </p:txBody>
      </p:sp>
      <p:sp>
        <p:nvSpPr>
          <p:cNvPr id="574" name="Google Shape;574;p68"/>
          <p:cNvSpPr txBox="1"/>
          <p:nvPr/>
        </p:nvSpPr>
        <p:spPr>
          <a:xfrm>
            <a:off x="380475" y="6248425"/>
            <a:ext cx="63069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Century Gothic"/>
                <a:ea typeface="Century Gothic"/>
                <a:cs typeface="Century Gothic"/>
                <a:sym typeface="Century Gothic"/>
              </a:rPr>
              <a:t>Figure 7: Experiment where ChatGPT answered 104 questions, and answers were analyzed [9]</a:t>
            </a:r>
            <a:endParaRPr sz="12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p52"/>
          <p:cNvSpPr/>
          <p:nvPr/>
        </p:nvSpPr>
        <p:spPr>
          <a:xfrm>
            <a:off x="0" y="0"/>
            <a:ext cx="9144000" cy="691830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66" name="Google Shape;366;p52"/>
          <p:cNvSpPr/>
          <p:nvPr/>
        </p:nvSpPr>
        <p:spPr>
          <a:xfrm>
            <a:off x="6539954" y="1460230"/>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dk1"/>
              </a:solidFill>
              <a:latin typeface="Century Gothic"/>
              <a:ea typeface="Century Gothic"/>
              <a:cs typeface="Century Gothic"/>
              <a:sym typeface="Century Gothic"/>
            </a:endParaRPr>
          </a:p>
        </p:txBody>
      </p:sp>
      <p:sp>
        <p:nvSpPr>
          <p:cNvPr id="367" name="Google Shape;367;p52"/>
          <p:cNvSpPr txBox="1">
            <a:spLocks noGrp="1"/>
          </p:cNvSpPr>
          <p:nvPr>
            <p:ph type="title"/>
          </p:nvPr>
        </p:nvSpPr>
        <p:spPr>
          <a:xfrm>
            <a:off x="486697" y="629267"/>
            <a:ext cx="6939000" cy="1016700"/>
          </a:xfrm>
          <a:prstGeom prst="rect">
            <a:avLst/>
          </a:prstGeom>
          <a:noFill/>
          <a:ln>
            <a:noFill/>
          </a:ln>
        </p:spPr>
        <p:txBody>
          <a:bodyPr spcFirstLastPara="1" wrap="square" lIns="96100" tIns="48050" rIns="96100" bIns="48050" anchor="t" anchorCtr="0">
            <a:normAutofit/>
          </a:bodyPr>
          <a:lstStyle/>
          <a:p>
            <a:pPr marL="0" lvl="0" indent="0" algn="l" rtl="0">
              <a:lnSpc>
                <a:spcPct val="90000"/>
              </a:lnSpc>
              <a:spcBef>
                <a:spcPts val="0"/>
              </a:spcBef>
              <a:spcAft>
                <a:spcPts val="0"/>
              </a:spcAft>
              <a:buClr>
                <a:srgbClr val="EBEBEB"/>
              </a:buClr>
              <a:buSzPts val="3800"/>
              <a:buFont typeface="Century Gothic"/>
              <a:buNone/>
            </a:pPr>
            <a:r>
              <a:rPr lang="en" sz="3800">
                <a:solidFill>
                  <a:srgbClr val="EBEBEB"/>
                </a:solidFill>
              </a:rPr>
              <a:t>What is Generative AI?</a:t>
            </a:r>
            <a:endParaRPr/>
          </a:p>
        </p:txBody>
      </p:sp>
      <p:sp>
        <p:nvSpPr>
          <p:cNvPr id="368" name="Google Shape;368;p52"/>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pic>
        <p:nvPicPr>
          <p:cNvPr id="369" name="Google Shape;369;p52"/>
          <p:cNvPicPr preferRelativeResize="0"/>
          <p:nvPr/>
        </p:nvPicPr>
        <p:blipFill>
          <a:blip r:embed="rId4">
            <a:alphaModFix/>
          </a:blip>
          <a:stretch>
            <a:fillRect/>
          </a:stretch>
        </p:blipFill>
        <p:spPr>
          <a:xfrm>
            <a:off x="486700" y="2604988"/>
            <a:ext cx="7856148" cy="3281251"/>
          </a:xfrm>
          <a:prstGeom prst="rect">
            <a:avLst/>
          </a:prstGeom>
          <a:noFill/>
          <a:ln>
            <a:noFill/>
          </a:ln>
        </p:spPr>
      </p:pic>
      <p:sp>
        <p:nvSpPr>
          <p:cNvPr id="370" name="Google Shape;370;p52"/>
          <p:cNvSpPr txBox="1"/>
          <p:nvPr/>
        </p:nvSpPr>
        <p:spPr>
          <a:xfrm>
            <a:off x="486700" y="5954425"/>
            <a:ext cx="7808700" cy="2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Century Gothic"/>
                <a:ea typeface="Century Gothic"/>
                <a:cs typeface="Century Gothic"/>
                <a:sym typeface="Century Gothic"/>
              </a:rPr>
              <a:t>Figure 1.  Method of how AI models are developed and trained [10]</a:t>
            </a:r>
            <a:endParaRPr sz="1300">
              <a:solidFill>
                <a:schemeClr val="lt1"/>
              </a:solidFill>
              <a:latin typeface="Century Gothic"/>
              <a:ea typeface="Century Gothic"/>
              <a:cs typeface="Century Gothic"/>
              <a:sym typeface="Century Gothic"/>
            </a:endParaRPr>
          </a:p>
        </p:txBody>
      </p:sp>
      <p:sp>
        <p:nvSpPr>
          <p:cNvPr id="371" name="Google Shape;371;p52"/>
          <p:cNvSpPr txBox="1"/>
          <p:nvPr/>
        </p:nvSpPr>
        <p:spPr>
          <a:xfrm>
            <a:off x="389700" y="1393825"/>
            <a:ext cx="83646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Subset of Artificial Intelligence - Produces new outputs based on analyzing large datasets[10]. </a:t>
            </a:r>
            <a:endParaRPr sz="2400">
              <a:solidFill>
                <a:schemeClr val="lt1"/>
              </a:solidFill>
              <a:latin typeface="Century Gothic"/>
              <a:ea typeface="Century Gothic"/>
              <a:cs typeface="Century Gothic"/>
              <a:sym typeface="Century Gothic"/>
            </a:endParaRPr>
          </a:p>
        </p:txBody>
      </p:sp>
      <p:sp>
        <p:nvSpPr>
          <p:cNvPr id="372" name="Google Shape;372;p52"/>
          <p:cNvSpPr txBox="1"/>
          <p:nvPr/>
        </p:nvSpPr>
        <p:spPr>
          <a:xfrm>
            <a:off x="6943950" y="6441000"/>
            <a:ext cx="22833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Robert Portman</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8"/>
        <p:cNvGrpSpPr/>
        <p:nvPr/>
      </p:nvGrpSpPr>
      <p:grpSpPr>
        <a:xfrm>
          <a:off x="0" y="0"/>
          <a:ext cx="0" cy="0"/>
          <a:chOff x="0" y="0"/>
          <a:chExt cx="0" cy="0"/>
        </a:xfrm>
      </p:grpSpPr>
      <p:sp>
        <p:nvSpPr>
          <p:cNvPr id="579" name="Google Shape;579;p69"/>
          <p:cNvSpPr txBox="1">
            <a:spLocks noGrp="1"/>
          </p:cNvSpPr>
          <p:nvPr>
            <p:ph type="title"/>
          </p:nvPr>
        </p:nvSpPr>
        <p:spPr>
          <a:xfrm>
            <a:off x="484583" y="452718"/>
            <a:ext cx="7053600" cy="1400400"/>
          </a:xfrm>
          <a:prstGeom prst="rect">
            <a:avLst/>
          </a:prstGeom>
          <a:noFill/>
          <a:ln>
            <a:noFill/>
          </a:ln>
        </p:spPr>
        <p:txBody>
          <a:bodyPr spcFirstLastPara="1" wrap="square" lIns="96100" tIns="48050" rIns="96100" bIns="48050" anchor="t" anchorCtr="0">
            <a:normAutofit/>
          </a:bodyPr>
          <a:lstStyle/>
          <a:p>
            <a:pPr marL="0" lvl="0" indent="0" algn="l" rtl="0">
              <a:spcBef>
                <a:spcPts val="0"/>
              </a:spcBef>
              <a:spcAft>
                <a:spcPts val="0"/>
              </a:spcAft>
              <a:buClr>
                <a:schemeClr val="lt2"/>
              </a:buClr>
              <a:buSzPts val="4400"/>
              <a:buFont typeface="Century Gothic"/>
              <a:buNone/>
            </a:pPr>
            <a:r>
              <a:rPr lang="en"/>
              <a:t>Conclusion</a:t>
            </a:r>
            <a:endParaRPr/>
          </a:p>
        </p:txBody>
      </p:sp>
      <p:sp>
        <p:nvSpPr>
          <p:cNvPr id="580" name="Google Shape;580;p69"/>
          <p:cNvSpPr txBox="1"/>
          <p:nvPr/>
        </p:nvSpPr>
        <p:spPr>
          <a:xfrm>
            <a:off x="293625" y="1472625"/>
            <a:ext cx="5788500" cy="4299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Traditional AI models can mislead more than help.</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Users want sources, not verdicts.</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4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Proposed model promotes informed decision-making.</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4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Real-world use requires transparency and adaptability.</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4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A redesigned AI can support, not replace, critical thinking.</a:t>
            </a:r>
            <a:endParaRPr sz="2400">
              <a:solidFill>
                <a:schemeClr val="lt1"/>
              </a:solidFill>
              <a:latin typeface="Century Gothic"/>
              <a:ea typeface="Century Gothic"/>
              <a:cs typeface="Century Gothic"/>
              <a:sym typeface="Century Gothic"/>
            </a:endParaRPr>
          </a:p>
        </p:txBody>
      </p:sp>
      <p:pic>
        <p:nvPicPr>
          <p:cNvPr id="581" name="Google Shape;581;p69"/>
          <p:cNvPicPr preferRelativeResize="0"/>
          <p:nvPr/>
        </p:nvPicPr>
        <p:blipFill>
          <a:blip r:embed="rId4">
            <a:alphaModFix/>
          </a:blip>
          <a:stretch>
            <a:fillRect/>
          </a:stretch>
        </p:blipFill>
        <p:spPr>
          <a:xfrm>
            <a:off x="6082125" y="2250451"/>
            <a:ext cx="3024925" cy="2017625"/>
          </a:xfrm>
          <a:prstGeom prst="rect">
            <a:avLst/>
          </a:prstGeom>
          <a:noFill/>
          <a:ln>
            <a:noFill/>
          </a:ln>
        </p:spPr>
      </p:pic>
      <p:sp>
        <p:nvSpPr>
          <p:cNvPr id="582" name="Google Shape;582;p69"/>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Angelos Tselios</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sp>
        <p:nvSpPr>
          <p:cNvPr id="587" name="Google Shape;587;p70"/>
          <p:cNvSpPr txBox="1">
            <a:spLocks noGrp="1"/>
          </p:cNvSpPr>
          <p:nvPr>
            <p:ph type="title"/>
          </p:nvPr>
        </p:nvSpPr>
        <p:spPr>
          <a:xfrm>
            <a:off x="484583" y="452718"/>
            <a:ext cx="7053600" cy="1400400"/>
          </a:xfrm>
          <a:prstGeom prst="rect">
            <a:avLst/>
          </a:prstGeom>
          <a:noFill/>
          <a:ln>
            <a:noFill/>
          </a:ln>
        </p:spPr>
        <p:txBody>
          <a:bodyPr spcFirstLastPara="1" wrap="square" lIns="96100" tIns="48050" rIns="96100" bIns="48050" anchor="t" anchorCtr="0">
            <a:normAutofit/>
          </a:bodyPr>
          <a:lstStyle/>
          <a:p>
            <a:pPr marL="0" lvl="0" indent="0" algn="l" rtl="0">
              <a:spcBef>
                <a:spcPts val="0"/>
              </a:spcBef>
              <a:spcAft>
                <a:spcPts val="0"/>
              </a:spcAft>
              <a:buClr>
                <a:schemeClr val="lt2"/>
              </a:buClr>
              <a:buSzPts val="4400"/>
              <a:buFont typeface="Century Gothic"/>
              <a:buNone/>
            </a:pPr>
            <a:r>
              <a:rPr lang="en"/>
              <a:t>Conclusion</a:t>
            </a:r>
            <a:endParaRPr/>
          </a:p>
        </p:txBody>
      </p:sp>
      <p:sp>
        <p:nvSpPr>
          <p:cNvPr id="588" name="Google Shape;588;p70"/>
          <p:cNvSpPr txBox="1"/>
          <p:nvPr/>
        </p:nvSpPr>
        <p:spPr>
          <a:xfrm>
            <a:off x="271350" y="1708788"/>
            <a:ext cx="5788500" cy="2848800"/>
          </a:xfrm>
          <a:prstGeom prst="rect">
            <a:avLst/>
          </a:prstGeom>
          <a:noFill/>
          <a:ln>
            <a:noFill/>
          </a:ln>
        </p:spPr>
        <p:txBody>
          <a:bodyPr spcFirstLastPara="1" wrap="square" lIns="91425" tIns="91425" rIns="91425" bIns="91425" anchor="t" anchorCtr="0">
            <a:normAutofit fontScale="92500"/>
          </a:bodyPr>
          <a:lstStyle/>
          <a:p>
            <a:pPr marL="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Empowering users with context, not control.</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Bridging trust between AI tools and human judgment.</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457200" lvl="0" indent="-381000" algn="l" rtl="0">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Next step: testing implementation and user response.</a:t>
            </a:r>
            <a:endParaRPr sz="2400">
              <a:solidFill>
                <a:schemeClr val="lt1"/>
              </a:solidFill>
              <a:latin typeface="Century Gothic"/>
              <a:ea typeface="Century Gothic"/>
              <a:cs typeface="Century Gothic"/>
              <a:sym typeface="Century Gothic"/>
            </a:endParaRPr>
          </a:p>
        </p:txBody>
      </p:sp>
      <p:pic>
        <p:nvPicPr>
          <p:cNvPr id="589" name="Google Shape;589;p70"/>
          <p:cNvPicPr preferRelativeResize="0"/>
          <p:nvPr/>
        </p:nvPicPr>
        <p:blipFill>
          <a:blip r:embed="rId4">
            <a:alphaModFix/>
          </a:blip>
          <a:stretch>
            <a:fillRect/>
          </a:stretch>
        </p:blipFill>
        <p:spPr>
          <a:xfrm>
            <a:off x="6323047" y="2243225"/>
            <a:ext cx="2668552" cy="1779925"/>
          </a:xfrm>
          <a:prstGeom prst="rect">
            <a:avLst/>
          </a:prstGeom>
          <a:noFill/>
          <a:ln>
            <a:noFill/>
          </a:ln>
        </p:spPr>
      </p:pic>
      <p:sp>
        <p:nvSpPr>
          <p:cNvPr id="590" name="Google Shape;590;p70"/>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Angelos Tselios</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1"/>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p>
            <a:pPr marL="0" lvl="0" indent="0" algn="l" rtl="0">
              <a:spcBef>
                <a:spcPts val="0"/>
              </a:spcBef>
              <a:spcAft>
                <a:spcPts val="0"/>
              </a:spcAft>
              <a:buClr>
                <a:schemeClr val="lt2"/>
              </a:buClr>
              <a:buSzPts val="4400"/>
              <a:buFont typeface="Century Gothic"/>
              <a:buNone/>
            </a:pPr>
            <a:r>
              <a:rPr lang="en" sz="4400" b="0" i="0">
                <a:solidFill>
                  <a:schemeClr val="lt2"/>
                </a:solidFill>
                <a:latin typeface="Century Gothic"/>
                <a:ea typeface="Century Gothic"/>
                <a:cs typeface="Century Gothic"/>
                <a:sym typeface="Century Gothic"/>
              </a:rPr>
              <a:t>References</a:t>
            </a:r>
            <a:endParaRPr/>
          </a:p>
        </p:txBody>
      </p:sp>
      <p:sp>
        <p:nvSpPr>
          <p:cNvPr id="596" name="Google Shape;596;p71"/>
          <p:cNvSpPr txBox="1">
            <a:spLocks noGrp="1"/>
          </p:cNvSpPr>
          <p:nvPr>
            <p:ph type="body" idx="1"/>
          </p:nvPr>
        </p:nvSpPr>
        <p:spPr>
          <a:xfrm>
            <a:off x="827700" y="1337850"/>
            <a:ext cx="6711600" cy="4910700"/>
          </a:xfrm>
          <a:prstGeom prst="rect">
            <a:avLst/>
          </a:prstGeom>
          <a:noFill/>
          <a:ln>
            <a:noFill/>
          </a:ln>
        </p:spPr>
        <p:txBody>
          <a:bodyPr spcFirstLastPara="1" wrap="square" lIns="96100" tIns="48050" rIns="96100" bIns="48050" anchor="t" anchorCtr="0">
            <a:normAutofit/>
          </a:bodyPr>
          <a:lstStyle/>
          <a:p>
            <a:pPr marL="368300" lvl="0" indent="-355600" algn="l" rtl="0">
              <a:lnSpc>
                <a:spcPct val="95000"/>
              </a:lnSpc>
              <a:spcBef>
                <a:spcPts val="0"/>
              </a:spcBef>
              <a:spcAft>
                <a:spcPts val="0"/>
              </a:spcAft>
              <a:buClr>
                <a:schemeClr val="lt1"/>
              </a:buClr>
              <a:buSzPts val="1200"/>
              <a:buFont typeface="Century Gothic"/>
              <a:buChar char="►"/>
            </a:pPr>
            <a:r>
              <a:rPr lang="en" sz="1200"/>
              <a:t>[1] S. Cao and C. Huang, “Understanding User Reliance on AI in Assisted Decision‑Making”, in </a:t>
            </a:r>
            <a:r>
              <a:rPr lang="en" sz="1200" i="1"/>
              <a:t>Proc. ACM Hum.–Comput. Interact.</a:t>
            </a:r>
            <a:r>
              <a:rPr lang="en" sz="1200"/>
              <a:t>, vol. 6, CSCW2 Article 471, Nov. 2022, 23 pp., doi: 10.1145/3555572. [Online]. </a:t>
            </a:r>
            <a:endParaRPr sz="1200"/>
          </a:p>
          <a:p>
            <a:pPr marL="368300" lvl="0" indent="0" algn="l" rtl="0">
              <a:lnSpc>
                <a:spcPct val="95000"/>
              </a:lnSpc>
              <a:spcBef>
                <a:spcPts val="0"/>
              </a:spcBef>
              <a:spcAft>
                <a:spcPts val="0"/>
              </a:spcAft>
              <a:buNone/>
            </a:pPr>
            <a:r>
              <a:rPr lang="en" sz="1200"/>
              <a:t>Available: </a:t>
            </a:r>
            <a:r>
              <a:rPr lang="en" sz="1200" u="sng">
                <a:hlinkClick r:id="rId3"/>
              </a:rPr>
              <a:t>https://dl.acm.org/doi/pdf/10.1145/3555572</a:t>
            </a:r>
            <a:endParaRPr sz="1200"/>
          </a:p>
          <a:p>
            <a:pPr marL="368300" lvl="0" indent="0" algn="l" rtl="0">
              <a:lnSpc>
                <a:spcPct val="95000"/>
              </a:lnSpc>
              <a:spcBef>
                <a:spcPts val="0"/>
              </a:spcBef>
              <a:spcAft>
                <a:spcPts val="0"/>
              </a:spcAft>
              <a:buNone/>
            </a:pPr>
            <a:endParaRPr sz="1200"/>
          </a:p>
          <a:p>
            <a:pPr marL="368300" lvl="0" indent="-355600" algn="l" rtl="0">
              <a:lnSpc>
                <a:spcPct val="130000"/>
              </a:lnSpc>
              <a:spcBef>
                <a:spcPts val="0"/>
              </a:spcBef>
              <a:spcAft>
                <a:spcPts val="0"/>
              </a:spcAft>
              <a:buClr>
                <a:schemeClr val="lt1"/>
              </a:buClr>
              <a:buSzPts val="1200"/>
              <a:buFont typeface="Century Gothic"/>
              <a:buChar char="►"/>
            </a:pPr>
            <a:r>
              <a:rPr lang="en" sz="1200"/>
              <a:t>[2] H. Bilodeau and A. Khalid, "The spread of misinformation: A multivariate analysis of the relationship between individual characteristics and fact-checking behaviours of Canadians", </a:t>
            </a:r>
            <a:r>
              <a:rPr lang="en" sz="1200" i="1"/>
              <a:t>Statistics Canada</a:t>
            </a:r>
            <a:r>
              <a:rPr lang="en" sz="1200"/>
              <a:t>, 2024. [Online]. Available: </a:t>
            </a:r>
            <a:r>
              <a:rPr lang="en" sz="1200" u="sng">
                <a:hlinkClick r:id="rId4"/>
              </a:rPr>
              <a:t>https://www150.statcan.gc.ca/n1/pub/22-20-0001/222000012024003-eng.htm</a:t>
            </a:r>
            <a:r>
              <a:rPr lang="en" sz="1200"/>
              <a:t>.</a:t>
            </a:r>
            <a:endParaRPr sz="1200"/>
          </a:p>
          <a:p>
            <a:pPr marL="368300" lvl="0" indent="0" algn="l" rtl="0">
              <a:lnSpc>
                <a:spcPct val="130000"/>
              </a:lnSpc>
              <a:spcBef>
                <a:spcPts val="0"/>
              </a:spcBef>
              <a:spcAft>
                <a:spcPts val="0"/>
              </a:spcAft>
              <a:buNone/>
            </a:pPr>
            <a:r>
              <a:rPr lang="en" sz="1200"/>
              <a:t>[Accessed: 20-Jul-2025].</a:t>
            </a:r>
            <a:endParaRPr sz="1200"/>
          </a:p>
          <a:p>
            <a:pPr marL="368300" lvl="0" indent="0" algn="l" rtl="0">
              <a:lnSpc>
                <a:spcPct val="95000"/>
              </a:lnSpc>
              <a:spcBef>
                <a:spcPts val="0"/>
              </a:spcBef>
              <a:spcAft>
                <a:spcPts val="0"/>
              </a:spcAft>
              <a:buNone/>
            </a:pPr>
            <a:endParaRPr sz="1200"/>
          </a:p>
          <a:p>
            <a:pPr marL="368300" lvl="0" indent="-355600" algn="l" rtl="0">
              <a:lnSpc>
                <a:spcPct val="130000"/>
              </a:lnSpc>
              <a:spcBef>
                <a:spcPts val="0"/>
              </a:spcBef>
              <a:spcAft>
                <a:spcPts val="0"/>
              </a:spcAft>
              <a:buClr>
                <a:schemeClr val="lt1"/>
              </a:buClr>
              <a:buSzPts val="1200"/>
              <a:buFont typeface="Century Gothic"/>
              <a:buChar char="►"/>
            </a:pPr>
            <a:r>
              <a:rPr lang="en" sz="1200"/>
              <a:t>[3] B. Lufkin, “50 Grand Challenges for the 21st Century", </a:t>
            </a:r>
            <a:r>
              <a:rPr lang="en" sz="1200" i="1"/>
              <a:t>BBC Future</a:t>
            </a:r>
            <a:r>
              <a:rPr lang="en" sz="1200"/>
              <a:t>, Mar. 31, 2017. [Online]. Available: </a:t>
            </a:r>
            <a:r>
              <a:rPr lang="en" sz="1200" u="sng">
                <a:hlinkClick r:id="rId5"/>
              </a:rPr>
              <a:t>https://www.bbc.com/future/article/20170331-50-grand-challenges-for-the-21st-century</a:t>
            </a:r>
            <a:endParaRPr sz="1200"/>
          </a:p>
          <a:p>
            <a:pPr marL="368300" lvl="0" indent="0" algn="l" rtl="0">
              <a:lnSpc>
                <a:spcPct val="130000"/>
              </a:lnSpc>
              <a:spcBef>
                <a:spcPts val="0"/>
              </a:spcBef>
              <a:spcAft>
                <a:spcPts val="0"/>
              </a:spcAft>
              <a:buNone/>
            </a:pPr>
            <a:endParaRPr sz="1200"/>
          </a:p>
          <a:p>
            <a:pPr marL="368300" lvl="0" indent="-355600" algn="l" rtl="0">
              <a:lnSpc>
                <a:spcPct val="95000"/>
              </a:lnSpc>
              <a:spcBef>
                <a:spcPts val="0"/>
              </a:spcBef>
              <a:spcAft>
                <a:spcPts val="0"/>
              </a:spcAft>
              <a:buClr>
                <a:schemeClr val="lt1"/>
              </a:buClr>
              <a:buSzPts val="1200"/>
              <a:buFont typeface="Century Gothic"/>
              <a:buChar char="►"/>
            </a:pPr>
            <a:r>
              <a:rPr lang="en" sz="1200"/>
              <a:t>[4] R. Wolfe and T. Mitra, “The Impact and Opportunities of Generative AI in Fact‑Checking”, in </a:t>
            </a:r>
            <a:r>
              <a:rPr lang="en" sz="1200" i="1"/>
              <a:t>Proc. ACM Conf. Fairness, Accountability, and Transparency (FAccT ’24)</a:t>
            </a:r>
            <a:r>
              <a:rPr lang="en" sz="1200"/>
              <a:t>, Rio de Janeiro, Brazil, June 3–6, 2024, pp. 1531–1543. [Online]. Available: </a:t>
            </a:r>
            <a:r>
              <a:rPr lang="en" sz="1200" u="sng">
                <a:hlinkClick r:id="rId6"/>
              </a:rPr>
              <a:t>https://doi.org/10.1145/3630106.3658987</a:t>
            </a:r>
            <a:endParaRPr sz="1200"/>
          </a:p>
          <a:p>
            <a:pPr marL="368300" lvl="0" indent="0" algn="l" rtl="0">
              <a:lnSpc>
                <a:spcPct val="95000"/>
              </a:lnSpc>
              <a:spcBef>
                <a:spcPts val="0"/>
              </a:spcBef>
              <a:spcAft>
                <a:spcPts val="0"/>
              </a:spcAft>
              <a:buNone/>
            </a:pPr>
            <a:endParaRPr sz="1200"/>
          </a:p>
          <a:p>
            <a:pPr marL="368300" lvl="0" indent="-355600" algn="l" rtl="0">
              <a:lnSpc>
                <a:spcPct val="95000"/>
              </a:lnSpc>
              <a:spcBef>
                <a:spcPts val="0"/>
              </a:spcBef>
              <a:spcAft>
                <a:spcPts val="0"/>
              </a:spcAft>
              <a:buClr>
                <a:schemeClr val="lt1"/>
              </a:buClr>
              <a:buSzPts val="1200"/>
              <a:buFont typeface="Century Gothic"/>
              <a:buChar char="►"/>
            </a:pPr>
            <a:r>
              <a:rPr lang="en" sz="1200"/>
              <a:t>[5] P. Nakov, et al., “Automated fact‑checking for assisting human fact‑checkers”, </a:t>
            </a:r>
            <a:r>
              <a:rPr lang="en" sz="1200" i="1"/>
              <a:t>arXiv</a:t>
            </a:r>
            <a:r>
              <a:rPr lang="en" sz="1200"/>
              <a:t>, arXiv:2103.07769, Mar. 13, 2021. [Online]. </a:t>
            </a:r>
            <a:endParaRPr sz="1200"/>
          </a:p>
          <a:p>
            <a:pPr marL="368300" lvl="0" indent="0" algn="l" rtl="0">
              <a:lnSpc>
                <a:spcPct val="95000"/>
              </a:lnSpc>
              <a:spcBef>
                <a:spcPts val="0"/>
              </a:spcBef>
              <a:spcAft>
                <a:spcPts val="0"/>
              </a:spcAft>
              <a:buNone/>
            </a:pPr>
            <a:r>
              <a:rPr lang="en" sz="1200"/>
              <a:t>Available: </a:t>
            </a:r>
            <a:r>
              <a:rPr lang="en" sz="1200" u="sng">
                <a:hlinkClick r:id="rId7"/>
              </a:rPr>
              <a:t>https://arxiv.org/pdf/2103.07769</a:t>
            </a:r>
            <a:endParaRPr sz="1100"/>
          </a:p>
        </p:txBody>
      </p:sp>
      <p:sp>
        <p:nvSpPr>
          <p:cNvPr id="597" name="Google Shape;597;p71"/>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Angelos Tselios</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2"/>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p>
            <a:pPr marL="0" lvl="0" indent="0" algn="l" rtl="0">
              <a:spcBef>
                <a:spcPts val="0"/>
              </a:spcBef>
              <a:spcAft>
                <a:spcPts val="0"/>
              </a:spcAft>
              <a:buClr>
                <a:schemeClr val="lt2"/>
              </a:buClr>
              <a:buSzPts val="4400"/>
              <a:buFont typeface="Century Gothic"/>
              <a:buNone/>
            </a:pPr>
            <a:r>
              <a:rPr lang="en" sz="4400" b="0" i="0">
                <a:solidFill>
                  <a:schemeClr val="lt2"/>
                </a:solidFill>
                <a:latin typeface="Century Gothic"/>
                <a:ea typeface="Century Gothic"/>
                <a:cs typeface="Century Gothic"/>
                <a:sym typeface="Century Gothic"/>
              </a:rPr>
              <a:t>References</a:t>
            </a:r>
            <a:endParaRPr/>
          </a:p>
        </p:txBody>
      </p:sp>
      <p:sp>
        <p:nvSpPr>
          <p:cNvPr id="603" name="Google Shape;603;p72"/>
          <p:cNvSpPr txBox="1">
            <a:spLocks noGrp="1"/>
          </p:cNvSpPr>
          <p:nvPr>
            <p:ph type="body" idx="1"/>
          </p:nvPr>
        </p:nvSpPr>
        <p:spPr>
          <a:xfrm>
            <a:off x="827700" y="1297500"/>
            <a:ext cx="6711600" cy="4950900"/>
          </a:xfrm>
          <a:prstGeom prst="rect">
            <a:avLst/>
          </a:prstGeom>
          <a:noFill/>
          <a:ln>
            <a:noFill/>
          </a:ln>
        </p:spPr>
        <p:txBody>
          <a:bodyPr spcFirstLastPara="1" wrap="square" lIns="96100" tIns="48050" rIns="96100" bIns="48050" anchor="t" anchorCtr="0">
            <a:noAutofit/>
          </a:bodyPr>
          <a:lstStyle/>
          <a:p>
            <a:pPr marL="368300" lvl="0" indent="-356711" algn="l" rtl="0">
              <a:lnSpc>
                <a:spcPct val="140000"/>
              </a:lnSpc>
              <a:spcBef>
                <a:spcPts val="0"/>
              </a:spcBef>
              <a:spcAft>
                <a:spcPts val="0"/>
              </a:spcAft>
              <a:buClr>
                <a:schemeClr val="lt1"/>
              </a:buClr>
              <a:buSzPts val="1218"/>
              <a:buFont typeface="Century Gothic"/>
              <a:buChar char="►"/>
            </a:pPr>
            <a:r>
              <a:rPr lang="en" sz="1210"/>
              <a:t>[6] D. Roselli, J. Matthews, and N. Talagala, "Managing Bias in AI", in </a:t>
            </a:r>
            <a:r>
              <a:rPr lang="en" sz="1210" i="1"/>
              <a:t>Companion Proceedings of The 2019 World Wide Web Conference</a:t>
            </a:r>
            <a:r>
              <a:rPr lang="en" sz="1210"/>
              <a:t>, San Francisco, CA, USA, 2019, pp. 1–2. [Online]. Available:</a:t>
            </a:r>
            <a:r>
              <a:rPr lang="en" sz="1210">
                <a:uFill>
                  <a:noFill/>
                </a:uFill>
                <a:hlinkClick r:id="rId3"/>
              </a:rPr>
              <a:t> </a:t>
            </a:r>
            <a:r>
              <a:rPr lang="en" sz="1210" u="sng">
                <a:hlinkClick r:id="rId3"/>
              </a:rPr>
              <a:t>https://dl.acm.org/doi/pdf/10.1145/3308560.3317590</a:t>
            </a:r>
            <a:r>
              <a:rPr lang="en" sz="1210"/>
              <a:t>. [Accessed: 20-Jul-2025].</a:t>
            </a:r>
            <a:endParaRPr sz="1210"/>
          </a:p>
          <a:p>
            <a:pPr marL="368300" lvl="0" indent="0" algn="l" rtl="0">
              <a:lnSpc>
                <a:spcPct val="140000"/>
              </a:lnSpc>
              <a:spcBef>
                <a:spcPts val="0"/>
              </a:spcBef>
              <a:spcAft>
                <a:spcPts val="0"/>
              </a:spcAft>
              <a:buSzPts val="1018"/>
              <a:buNone/>
            </a:pPr>
            <a:endParaRPr sz="1210"/>
          </a:p>
          <a:p>
            <a:pPr marL="368300" lvl="0" indent="-356711" algn="l" rtl="0">
              <a:lnSpc>
                <a:spcPct val="140000"/>
              </a:lnSpc>
              <a:spcBef>
                <a:spcPts val="0"/>
              </a:spcBef>
              <a:spcAft>
                <a:spcPts val="0"/>
              </a:spcAft>
              <a:buClr>
                <a:schemeClr val="lt1"/>
              </a:buClr>
              <a:buSzPts val="1218"/>
              <a:buFont typeface="Century Gothic"/>
              <a:buChar char="►"/>
            </a:pPr>
            <a:r>
              <a:rPr lang="en" sz="1210"/>
              <a:t>[7] KFF Health Misinformation Tracking Poll, “Most Who Use Artificial Intelligence Doubt AI Chatbots Provide Accurate Health Information”, </a:t>
            </a:r>
            <a:r>
              <a:rPr lang="en" sz="1210" i="1"/>
              <a:t>KFF Health Misinformation Monitor</a:t>
            </a:r>
            <a:r>
              <a:rPr lang="en" sz="1210"/>
              <a:t>, vol. 5, Aug. 15, 2024. [Online]. Available:</a:t>
            </a:r>
            <a:r>
              <a:rPr lang="en" sz="1210">
                <a:uFill>
                  <a:noFill/>
                </a:uFill>
                <a:hlinkClick r:id="rId4"/>
              </a:rPr>
              <a:t> </a:t>
            </a:r>
            <a:r>
              <a:rPr lang="en" sz="1210" u="sng">
                <a:hlinkClick r:id="rId4"/>
              </a:rPr>
              <a:t>https://www.kff.org/health-information-trust/press-release/poll-most-who-use-artificial-intelligence-doubt-ai-chatbots-provide-accurate-health-information/</a:t>
            </a:r>
            <a:r>
              <a:rPr lang="en" sz="1210"/>
              <a:t>. [Accessed: 20-Jul-2025].</a:t>
            </a:r>
            <a:endParaRPr sz="1210"/>
          </a:p>
          <a:p>
            <a:pPr marL="368300" lvl="0" indent="0" algn="l" rtl="0">
              <a:lnSpc>
                <a:spcPct val="105000"/>
              </a:lnSpc>
              <a:spcBef>
                <a:spcPts val="0"/>
              </a:spcBef>
              <a:spcAft>
                <a:spcPts val="0"/>
              </a:spcAft>
              <a:buSzPts val="1018"/>
              <a:buNone/>
            </a:pPr>
            <a:endParaRPr sz="1210"/>
          </a:p>
          <a:p>
            <a:pPr marL="368300" lvl="0" indent="-356711" algn="l" rtl="0">
              <a:lnSpc>
                <a:spcPct val="140000"/>
              </a:lnSpc>
              <a:spcBef>
                <a:spcPts val="0"/>
              </a:spcBef>
              <a:spcAft>
                <a:spcPts val="0"/>
              </a:spcAft>
              <a:buClr>
                <a:schemeClr val="lt1"/>
              </a:buClr>
              <a:buSzPts val="1218"/>
              <a:buFont typeface="Century Gothic"/>
              <a:buChar char="►"/>
            </a:pPr>
            <a:r>
              <a:rPr lang="en" sz="1210"/>
              <a:t>[8] G. Sharma, “How AI‑powered fact‑checking can help combat misinformation”, </a:t>
            </a:r>
            <a:r>
              <a:rPr lang="en" sz="1210" i="1"/>
              <a:t>Ivy Exec</a:t>
            </a:r>
            <a:r>
              <a:rPr lang="en" sz="1210"/>
              <a:t>, Jul. 15, 2024. [Online]. Available: </a:t>
            </a:r>
            <a:r>
              <a:rPr lang="en" sz="1210" u="sng">
                <a:hlinkClick r:id="rId5"/>
              </a:rPr>
              <a:t>https://ivyexec.com/career-advice/2025/how-ai-powered-fact-checking-can-help-combat-misinformation</a:t>
            </a:r>
            <a:endParaRPr sz="1210"/>
          </a:p>
          <a:p>
            <a:pPr marL="368300" lvl="0" indent="0" algn="l" rtl="0">
              <a:lnSpc>
                <a:spcPct val="140000"/>
              </a:lnSpc>
              <a:spcBef>
                <a:spcPts val="0"/>
              </a:spcBef>
              <a:spcAft>
                <a:spcPts val="0"/>
              </a:spcAft>
              <a:buSzPts val="1018"/>
              <a:buNone/>
            </a:pPr>
            <a:endParaRPr sz="1210"/>
          </a:p>
          <a:p>
            <a:pPr marL="368300" lvl="0" indent="-356711" algn="l" rtl="0">
              <a:lnSpc>
                <a:spcPct val="140000"/>
              </a:lnSpc>
              <a:spcBef>
                <a:spcPts val="0"/>
              </a:spcBef>
              <a:spcAft>
                <a:spcPts val="0"/>
              </a:spcAft>
              <a:buClr>
                <a:schemeClr val="lt1"/>
              </a:buClr>
              <a:buSzPts val="1218"/>
              <a:buFont typeface="Century Gothic"/>
              <a:buChar char="►"/>
            </a:pPr>
            <a:r>
              <a:rPr lang="en" sz="1210"/>
              <a:t>[9] Z. Şahin and Y. A. Yılmaz, “Can ChatGPT be a reliable fact‑checker?”, </a:t>
            </a:r>
            <a:r>
              <a:rPr lang="en" sz="1210" i="1"/>
              <a:t>Teyit</a:t>
            </a:r>
            <a:r>
              <a:rPr lang="en" sz="1210"/>
              <a:t>, 27 Dec. 2023. [Online]. Available: </a:t>
            </a:r>
            <a:r>
              <a:rPr lang="en" sz="1210" u="sng">
                <a:hlinkClick r:id="rId6"/>
              </a:rPr>
              <a:t>https://en.teyit.org/teyitpedia/can-chatgpt-be-a-reliable-fact-checker</a:t>
            </a:r>
            <a:r>
              <a:rPr lang="en" sz="1210"/>
              <a:t> [Accessed: Jul. 28, 2025].</a:t>
            </a:r>
            <a:endParaRPr sz="1117"/>
          </a:p>
        </p:txBody>
      </p:sp>
      <p:sp>
        <p:nvSpPr>
          <p:cNvPr id="604" name="Google Shape;604;p72"/>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Angelos Tselios</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3"/>
          <p:cNvSpPr txBox="1">
            <a:spLocks noGrp="1"/>
          </p:cNvSpPr>
          <p:nvPr>
            <p:ph type="title"/>
          </p:nvPr>
        </p:nvSpPr>
        <p:spPr>
          <a:xfrm>
            <a:off x="484710" y="452718"/>
            <a:ext cx="7055400" cy="1400400"/>
          </a:xfrm>
          <a:prstGeom prst="rect">
            <a:avLst/>
          </a:prstGeom>
          <a:noFill/>
          <a:ln>
            <a:noFill/>
          </a:ln>
        </p:spPr>
        <p:txBody>
          <a:bodyPr spcFirstLastPara="1" wrap="square" lIns="96100" tIns="48050" rIns="96100" bIns="48050" anchor="t" anchorCtr="0">
            <a:noAutofit/>
          </a:bodyPr>
          <a:lstStyle/>
          <a:p>
            <a:pPr marL="0" lvl="0" indent="0" algn="l" rtl="0">
              <a:spcBef>
                <a:spcPts val="0"/>
              </a:spcBef>
              <a:spcAft>
                <a:spcPts val="0"/>
              </a:spcAft>
              <a:buClr>
                <a:schemeClr val="lt2"/>
              </a:buClr>
              <a:buSzPts val="4400"/>
              <a:buFont typeface="Century Gothic"/>
              <a:buNone/>
            </a:pPr>
            <a:r>
              <a:rPr lang="en" sz="4400" b="0" i="0">
                <a:solidFill>
                  <a:schemeClr val="lt2"/>
                </a:solidFill>
                <a:latin typeface="Century Gothic"/>
                <a:ea typeface="Century Gothic"/>
                <a:cs typeface="Century Gothic"/>
                <a:sym typeface="Century Gothic"/>
              </a:rPr>
              <a:t>References</a:t>
            </a:r>
            <a:endParaRPr/>
          </a:p>
        </p:txBody>
      </p:sp>
      <p:sp>
        <p:nvSpPr>
          <p:cNvPr id="610" name="Google Shape;610;p73"/>
          <p:cNvSpPr txBox="1">
            <a:spLocks noGrp="1"/>
          </p:cNvSpPr>
          <p:nvPr>
            <p:ph type="body" idx="1"/>
          </p:nvPr>
        </p:nvSpPr>
        <p:spPr>
          <a:xfrm>
            <a:off x="828500" y="1300200"/>
            <a:ext cx="6711600" cy="2867700"/>
          </a:xfrm>
          <a:prstGeom prst="rect">
            <a:avLst/>
          </a:prstGeom>
          <a:noFill/>
          <a:ln>
            <a:noFill/>
          </a:ln>
          <a:effectLst>
            <a:outerShdw blurRad="57150" dist="19050" dir="5400000" algn="bl" rotWithShape="0">
              <a:srgbClr val="000000">
                <a:alpha val="50000"/>
              </a:srgbClr>
            </a:outerShdw>
          </a:effectLst>
        </p:spPr>
        <p:txBody>
          <a:bodyPr spcFirstLastPara="1" wrap="square" lIns="96100" tIns="48050" rIns="96100" bIns="48050" anchor="t" anchorCtr="0">
            <a:spAutoFit/>
          </a:bodyPr>
          <a:lstStyle/>
          <a:p>
            <a:pPr marL="457200" lvl="0" indent="-304800" algn="l" rtl="0">
              <a:spcBef>
                <a:spcPts val="0"/>
              </a:spcBef>
              <a:spcAft>
                <a:spcPts val="0"/>
              </a:spcAft>
              <a:buClr>
                <a:schemeClr val="lt1"/>
              </a:buClr>
              <a:buSzPts val="1200"/>
              <a:buChar char="►"/>
            </a:pPr>
            <a:r>
              <a:rPr lang="en" sz="1200"/>
              <a:t>[10] Jaro Education, “What Is the Future of Generative AI?”, </a:t>
            </a:r>
            <a:r>
              <a:rPr lang="en" sz="1200" i="1"/>
              <a:t>Jaro Education Blog</a:t>
            </a:r>
            <a:r>
              <a:rPr lang="en" sz="1200"/>
              <a:t>, March 20, 2024. [Online]. Available:</a:t>
            </a:r>
            <a:r>
              <a:rPr lang="en" sz="1200">
                <a:uFill>
                  <a:noFill/>
                </a:uFill>
                <a:hlinkClick r:id="rId3"/>
              </a:rPr>
              <a:t> </a:t>
            </a:r>
            <a:r>
              <a:rPr lang="en" sz="1200" u="sng">
                <a:hlinkClick r:id="rId3"/>
              </a:rPr>
              <a:t>https://www.jaroeducation.com/blog/future-of-generative-ai/</a:t>
            </a:r>
            <a:r>
              <a:rPr lang="en" sz="1200"/>
              <a:t>. </a:t>
            </a:r>
            <a:endParaRPr sz="1200"/>
          </a:p>
          <a:p>
            <a:pPr marL="0" lvl="0" indent="0" algn="l" rtl="0">
              <a:spcBef>
                <a:spcPts val="0"/>
              </a:spcBef>
              <a:spcAft>
                <a:spcPts val="0"/>
              </a:spcAft>
              <a:buNone/>
            </a:pPr>
            <a:endParaRPr sz="1200"/>
          </a:p>
          <a:p>
            <a:pPr marL="457200" lvl="0" indent="-304800" algn="l" rtl="0">
              <a:spcBef>
                <a:spcPts val="0"/>
              </a:spcBef>
              <a:spcAft>
                <a:spcPts val="0"/>
              </a:spcAft>
              <a:buClr>
                <a:schemeClr val="lt1"/>
              </a:buClr>
              <a:buSzPts val="1200"/>
              <a:buChar char="►"/>
            </a:pPr>
            <a:r>
              <a:rPr lang="en" sz="1200"/>
              <a:t>[11] Y. Alufaisan, L. R. Marusich, J. Z. Bakdash, Y. Zhou, and M. Kantarcioglu, “Does explainable artificial intelligence improve human decision‑making?,” in </a:t>
            </a:r>
            <a:r>
              <a:rPr lang="en" sz="1200" i="1"/>
              <a:t>Proc. 35th AAAI Conf. Artificial Intelligence (AAAI‑21)</a:t>
            </a:r>
            <a:r>
              <a:rPr lang="en" sz="1200"/>
              <a:t>, 2021. [Online]. Available:</a:t>
            </a:r>
            <a:r>
              <a:rPr lang="en" sz="1200">
                <a:uFill>
                  <a:noFill/>
                </a:uFill>
                <a:hlinkClick r:id="rId4"/>
              </a:rPr>
              <a:t> </a:t>
            </a:r>
            <a:r>
              <a:rPr lang="en" sz="1200" u="sng">
                <a:hlinkClick r:id="rId4"/>
              </a:rPr>
              <a:t>https://ojs.aaai.org/index.php/AAAI/article/view/16819</a:t>
            </a:r>
            <a:endParaRPr sz="1200"/>
          </a:p>
          <a:p>
            <a:pPr marL="457200" lvl="0" indent="0" algn="l" rtl="0">
              <a:spcBef>
                <a:spcPts val="0"/>
              </a:spcBef>
              <a:spcAft>
                <a:spcPts val="0"/>
              </a:spcAft>
              <a:buNone/>
            </a:pPr>
            <a:endParaRPr sz="1200"/>
          </a:p>
          <a:p>
            <a:pPr marL="457200" lvl="0" indent="-304800" algn="l" rtl="0">
              <a:spcBef>
                <a:spcPts val="0"/>
              </a:spcBef>
              <a:spcAft>
                <a:spcPts val="0"/>
              </a:spcAft>
              <a:buClr>
                <a:schemeClr val="lt1"/>
              </a:buClr>
              <a:buSzPts val="1200"/>
              <a:buChar char="►"/>
            </a:pPr>
            <a:r>
              <a:rPr lang="en" sz="1200"/>
              <a:t>[12] OpenAI, </a:t>
            </a:r>
            <a:r>
              <a:rPr lang="en" sz="1200" i="1"/>
              <a:t>AI and Human Cooperating</a:t>
            </a:r>
            <a:r>
              <a:rPr lang="en" sz="1200"/>
              <a:t>, image generated using DALL·E via ChatGPT [Online]. Available:</a:t>
            </a:r>
            <a:r>
              <a:rPr lang="en" sz="1200">
                <a:uFill>
                  <a:noFill/>
                </a:uFill>
                <a:hlinkClick r:id="rId5"/>
              </a:rPr>
              <a:t> </a:t>
            </a:r>
            <a:r>
              <a:rPr lang="en" sz="1200" u="sng">
                <a:hlinkClick r:id="rId5"/>
              </a:rPr>
              <a:t>https://chat.openai.com/</a:t>
            </a:r>
            <a:endParaRPr sz="1200"/>
          </a:p>
          <a:p>
            <a:pPr marL="457200" lvl="0" indent="0" algn="l" rtl="0">
              <a:spcBef>
                <a:spcPts val="0"/>
              </a:spcBef>
              <a:spcAft>
                <a:spcPts val="0"/>
              </a:spcAft>
              <a:buNone/>
            </a:pPr>
            <a:endParaRPr sz="1200"/>
          </a:p>
          <a:p>
            <a:pPr marL="457200" lvl="0" indent="-304800" algn="l" rtl="0">
              <a:spcBef>
                <a:spcPts val="0"/>
              </a:spcBef>
              <a:spcAft>
                <a:spcPts val="0"/>
              </a:spcAft>
              <a:buClr>
                <a:schemeClr val="lt1"/>
              </a:buClr>
              <a:buSzPts val="1200"/>
              <a:buChar char="►"/>
            </a:pPr>
            <a:r>
              <a:rPr lang="en" sz="1100"/>
              <a:t>[</a:t>
            </a:r>
            <a:r>
              <a:rPr lang="en" sz="1200"/>
              <a:t>13] Microsoft Copilot, </a:t>
            </a:r>
            <a:r>
              <a:rPr lang="en" sz="1200" i="1"/>
              <a:t>AI assistance and image generation throughout presentation</a:t>
            </a:r>
            <a:r>
              <a:rPr lang="en" sz="1200"/>
              <a:t>, generative AI tool used for content creation and design [Online]. Available: </a:t>
            </a:r>
            <a:r>
              <a:rPr lang="en" sz="1200" u="sng"/>
              <a:t>https://copilot.microsoft.com/</a:t>
            </a:r>
            <a:endParaRPr sz="1300" u="sng"/>
          </a:p>
        </p:txBody>
      </p:sp>
      <p:sp>
        <p:nvSpPr>
          <p:cNvPr id="611" name="Google Shape;611;p73"/>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Angelos Tselios</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p53"/>
          <p:cNvSpPr/>
          <p:nvPr/>
        </p:nvSpPr>
        <p:spPr>
          <a:xfrm>
            <a:off x="0" y="0"/>
            <a:ext cx="9214500" cy="685800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78" name="Google Shape;378;p53"/>
          <p:cNvSpPr/>
          <p:nvPr/>
        </p:nvSpPr>
        <p:spPr>
          <a:xfrm>
            <a:off x="6539954" y="1460230"/>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dk1"/>
              </a:solidFill>
              <a:latin typeface="Century Gothic"/>
              <a:ea typeface="Century Gothic"/>
              <a:cs typeface="Century Gothic"/>
              <a:sym typeface="Century Gothic"/>
            </a:endParaRPr>
          </a:p>
        </p:txBody>
      </p:sp>
      <p:sp>
        <p:nvSpPr>
          <p:cNvPr id="379" name="Google Shape;379;p53"/>
          <p:cNvSpPr txBox="1">
            <a:spLocks noGrp="1"/>
          </p:cNvSpPr>
          <p:nvPr>
            <p:ph type="title"/>
          </p:nvPr>
        </p:nvSpPr>
        <p:spPr>
          <a:xfrm>
            <a:off x="486700" y="629275"/>
            <a:ext cx="7266000" cy="1016700"/>
          </a:xfrm>
          <a:prstGeom prst="rect">
            <a:avLst/>
          </a:prstGeom>
          <a:noFill/>
          <a:ln>
            <a:noFill/>
          </a:ln>
        </p:spPr>
        <p:txBody>
          <a:bodyPr spcFirstLastPara="1" wrap="square" lIns="96100" tIns="48050" rIns="96100" bIns="48050" anchor="t" anchorCtr="0">
            <a:normAutofit fontScale="90000"/>
          </a:bodyPr>
          <a:lstStyle/>
          <a:p>
            <a:pPr marL="0" lvl="0" indent="0" algn="l" rtl="0">
              <a:lnSpc>
                <a:spcPct val="90000"/>
              </a:lnSpc>
              <a:spcBef>
                <a:spcPts val="0"/>
              </a:spcBef>
              <a:spcAft>
                <a:spcPts val="0"/>
              </a:spcAft>
              <a:buClr>
                <a:srgbClr val="EBEBEB"/>
              </a:buClr>
              <a:buSzPct val="100000"/>
              <a:buFont typeface="Century Gothic"/>
              <a:buNone/>
            </a:pPr>
            <a:r>
              <a:rPr lang="en" sz="3800">
                <a:solidFill>
                  <a:srgbClr val="EBEBEB"/>
                </a:solidFill>
              </a:rPr>
              <a:t>The Current State of AI Fact-Checking</a:t>
            </a:r>
            <a:endParaRPr/>
          </a:p>
        </p:txBody>
      </p:sp>
      <p:sp>
        <p:nvSpPr>
          <p:cNvPr id="380" name="Google Shape;380;p53"/>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81" name="Google Shape;381;p53"/>
          <p:cNvSpPr txBox="1"/>
          <p:nvPr/>
        </p:nvSpPr>
        <p:spPr>
          <a:xfrm>
            <a:off x="486700" y="1915225"/>
            <a:ext cx="8657400" cy="18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-Clearly states </a:t>
            </a:r>
            <a:r>
              <a:rPr lang="en" sz="2400" b="1" u="sng">
                <a:solidFill>
                  <a:schemeClr val="lt1"/>
                </a:solidFill>
                <a:latin typeface="Century Gothic"/>
                <a:ea typeface="Century Gothic"/>
                <a:cs typeface="Century Gothic"/>
                <a:sym typeface="Century Gothic"/>
              </a:rPr>
              <a:t>opinion</a:t>
            </a:r>
            <a:r>
              <a:rPr lang="en" sz="2400" b="1">
                <a:solidFill>
                  <a:schemeClr val="lt1"/>
                </a:solidFill>
                <a:latin typeface="Century Gothic"/>
                <a:ea typeface="Century Gothic"/>
                <a:cs typeface="Century Gothic"/>
                <a:sym typeface="Century Gothic"/>
              </a:rPr>
              <a:t> </a:t>
            </a:r>
            <a:r>
              <a:rPr lang="en" sz="2400">
                <a:solidFill>
                  <a:schemeClr val="lt1"/>
                </a:solidFill>
                <a:latin typeface="Century Gothic"/>
                <a:ea typeface="Century Gothic"/>
                <a:cs typeface="Century Gothic"/>
                <a:sym typeface="Century Gothic"/>
              </a:rPr>
              <a:t>on information validity</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-Replaces human critical thinking</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-AI errors unchecked (hallucinations and overgeneralization)</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-Premium on time at expense of accuracy</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1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100">
              <a:solidFill>
                <a:schemeClr val="lt1"/>
              </a:solidFill>
              <a:latin typeface="Century Gothic"/>
              <a:ea typeface="Century Gothic"/>
              <a:cs typeface="Century Gothic"/>
              <a:sym typeface="Century Gothic"/>
            </a:endParaRPr>
          </a:p>
        </p:txBody>
      </p:sp>
      <p:pic>
        <p:nvPicPr>
          <p:cNvPr id="382" name="Google Shape;382;p53" title="Image needed.jpg"/>
          <p:cNvPicPr preferRelativeResize="0"/>
          <p:nvPr/>
        </p:nvPicPr>
        <p:blipFill>
          <a:blip r:embed="rId4">
            <a:alphaModFix/>
          </a:blip>
          <a:stretch>
            <a:fillRect/>
          </a:stretch>
        </p:blipFill>
        <p:spPr>
          <a:xfrm>
            <a:off x="399038" y="4576250"/>
            <a:ext cx="8345918" cy="1143000"/>
          </a:xfrm>
          <a:prstGeom prst="rect">
            <a:avLst/>
          </a:prstGeom>
          <a:noFill/>
          <a:ln>
            <a:noFill/>
          </a:ln>
        </p:spPr>
      </p:pic>
      <p:sp>
        <p:nvSpPr>
          <p:cNvPr id="383" name="Google Shape;383;p53"/>
          <p:cNvSpPr txBox="1"/>
          <p:nvPr/>
        </p:nvSpPr>
        <p:spPr>
          <a:xfrm>
            <a:off x="399000" y="5719250"/>
            <a:ext cx="83460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Century Gothic"/>
                <a:ea typeface="Century Gothic"/>
                <a:cs typeface="Century Gothic"/>
                <a:sym typeface="Century Gothic"/>
              </a:rPr>
              <a:t>Figure 2. Sequential AI fact-checking method [5]</a:t>
            </a:r>
            <a:endParaRPr sz="13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1100">
              <a:solidFill>
                <a:schemeClr val="lt1"/>
              </a:solidFill>
              <a:latin typeface="Century Gothic"/>
              <a:ea typeface="Century Gothic"/>
              <a:cs typeface="Century Gothic"/>
              <a:sym typeface="Century Gothic"/>
            </a:endParaRPr>
          </a:p>
        </p:txBody>
      </p:sp>
      <p:sp>
        <p:nvSpPr>
          <p:cNvPr id="384" name="Google Shape;384;p53"/>
          <p:cNvSpPr txBox="1"/>
          <p:nvPr/>
        </p:nvSpPr>
        <p:spPr>
          <a:xfrm>
            <a:off x="6943950" y="6441000"/>
            <a:ext cx="22833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Robert Portman</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sp>
        <p:nvSpPr>
          <p:cNvPr id="389" name="Google Shape;389;p54"/>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90" name="Google Shape;390;p54"/>
          <p:cNvSpPr/>
          <p:nvPr/>
        </p:nvSpPr>
        <p:spPr>
          <a:xfrm>
            <a:off x="6539954" y="1460230"/>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dk1"/>
              </a:solidFill>
              <a:latin typeface="Century Gothic"/>
              <a:ea typeface="Century Gothic"/>
              <a:cs typeface="Century Gothic"/>
              <a:sym typeface="Century Gothic"/>
            </a:endParaRPr>
          </a:p>
        </p:txBody>
      </p:sp>
      <p:sp>
        <p:nvSpPr>
          <p:cNvPr id="391" name="Google Shape;391;p54"/>
          <p:cNvSpPr txBox="1">
            <a:spLocks noGrp="1"/>
          </p:cNvSpPr>
          <p:nvPr>
            <p:ph type="title"/>
          </p:nvPr>
        </p:nvSpPr>
        <p:spPr>
          <a:xfrm>
            <a:off x="486700" y="629275"/>
            <a:ext cx="7266000" cy="1016700"/>
          </a:xfrm>
          <a:prstGeom prst="rect">
            <a:avLst/>
          </a:prstGeom>
          <a:noFill/>
          <a:ln>
            <a:noFill/>
          </a:ln>
        </p:spPr>
        <p:txBody>
          <a:bodyPr spcFirstLastPara="1" wrap="square" lIns="96100" tIns="48050" rIns="96100" bIns="48050" anchor="t" anchorCtr="0">
            <a:normAutofit/>
          </a:bodyPr>
          <a:lstStyle/>
          <a:p>
            <a:pPr marL="0" lvl="0" indent="0" algn="l" rtl="0">
              <a:lnSpc>
                <a:spcPct val="90000"/>
              </a:lnSpc>
              <a:spcBef>
                <a:spcPts val="0"/>
              </a:spcBef>
              <a:spcAft>
                <a:spcPts val="0"/>
              </a:spcAft>
              <a:buClr>
                <a:srgbClr val="EBEBEB"/>
              </a:buClr>
              <a:buSzPts val="3800"/>
              <a:buFont typeface="Century Gothic"/>
              <a:buNone/>
            </a:pPr>
            <a:r>
              <a:rPr lang="en" sz="3800">
                <a:solidFill>
                  <a:srgbClr val="EBEBEB"/>
                </a:solidFill>
              </a:rPr>
              <a:t>The Proposed Solution</a:t>
            </a:r>
            <a:endParaRPr/>
          </a:p>
        </p:txBody>
      </p:sp>
      <p:sp>
        <p:nvSpPr>
          <p:cNvPr id="392" name="Google Shape;392;p54"/>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393" name="Google Shape;393;p54"/>
          <p:cNvSpPr txBox="1"/>
          <p:nvPr/>
        </p:nvSpPr>
        <p:spPr>
          <a:xfrm>
            <a:off x="486700" y="1460225"/>
            <a:ext cx="7856100" cy="18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-Change in methodology: From decision-maker to information provider</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-AI improves decision making [11]</a:t>
            </a:r>
            <a:endParaRPr sz="24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-Users do not consider explanations provided [11]</a:t>
            </a:r>
            <a:endParaRPr sz="2400">
              <a:solidFill>
                <a:schemeClr val="lt1"/>
              </a:solidFill>
              <a:latin typeface="Century Gothic"/>
              <a:ea typeface="Century Gothic"/>
              <a:cs typeface="Century Gothic"/>
              <a:sym typeface="Century Gothic"/>
            </a:endParaRPr>
          </a:p>
        </p:txBody>
      </p:sp>
      <p:pic>
        <p:nvPicPr>
          <p:cNvPr id="394" name="Google Shape;394;p54" title="Proposed Solution image.png"/>
          <p:cNvPicPr preferRelativeResize="0"/>
          <p:nvPr/>
        </p:nvPicPr>
        <p:blipFill>
          <a:blip r:embed="rId4">
            <a:alphaModFix/>
          </a:blip>
          <a:stretch>
            <a:fillRect/>
          </a:stretch>
        </p:blipFill>
        <p:spPr>
          <a:xfrm>
            <a:off x="208500" y="3174212"/>
            <a:ext cx="8727006" cy="2783825"/>
          </a:xfrm>
          <a:prstGeom prst="rect">
            <a:avLst/>
          </a:prstGeom>
          <a:noFill/>
          <a:ln>
            <a:noFill/>
          </a:ln>
        </p:spPr>
      </p:pic>
      <p:sp>
        <p:nvSpPr>
          <p:cNvPr id="395" name="Google Shape;395;p54"/>
          <p:cNvSpPr txBox="1"/>
          <p:nvPr/>
        </p:nvSpPr>
        <p:spPr>
          <a:xfrm>
            <a:off x="172050" y="5958050"/>
            <a:ext cx="4026600" cy="4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Century Gothic"/>
                <a:ea typeface="Century Gothic"/>
                <a:cs typeface="Century Gothic"/>
                <a:sym typeface="Century Gothic"/>
              </a:rPr>
              <a:t>Figure 3. AI assistance boosts decision-making accuracy compared to controls [11]</a:t>
            </a:r>
            <a:endParaRPr sz="1100">
              <a:solidFill>
                <a:schemeClr val="lt1"/>
              </a:solidFill>
              <a:latin typeface="Century Gothic"/>
              <a:ea typeface="Century Gothic"/>
              <a:cs typeface="Century Gothic"/>
              <a:sym typeface="Century Gothic"/>
            </a:endParaRPr>
          </a:p>
        </p:txBody>
      </p:sp>
      <p:sp>
        <p:nvSpPr>
          <p:cNvPr id="396" name="Google Shape;396;p54"/>
          <p:cNvSpPr txBox="1"/>
          <p:nvPr/>
        </p:nvSpPr>
        <p:spPr>
          <a:xfrm>
            <a:off x="6943950" y="6433250"/>
            <a:ext cx="22833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Robert Portman</a:t>
            </a:r>
            <a:endParaRPr sz="2100">
              <a:solidFill>
                <a:schemeClr val="lt1"/>
              </a:solidFill>
              <a:latin typeface="Century Gothic"/>
              <a:ea typeface="Century Gothic"/>
              <a:cs typeface="Century Gothic"/>
              <a:sym typeface="Century Gothic"/>
            </a:endParaRPr>
          </a:p>
        </p:txBody>
      </p:sp>
      <p:sp>
        <p:nvSpPr>
          <p:cNvPr id="397" name="Google Shape;397;p54"/>
          <p:cNvSpPr txBox="1"/>
          <p:nvPr/>
        </p:nvSpPr>
        <p:spPr>
          <a:xfrm>
            <a:off x="4908900" y="5958050"/>
            <a:ext cx="4026600" cy="4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Century Gothic"/>
                <a:ea typeface="Century Gothic"/>
                <a:cs typeface="Century Gothic"/>
                <a:sym typeface="Century Gothic"/>
              </a:rPr>
              <a:t>Figure 4. AI explanations on decision making do not improve choice accuracy [11]</a:t>
            </a:r>
            <a:endParaRPr sz="1100">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402" name="Google Shape;402;p55"/>
          <p:cNvSpPr/>
          <p:nvPr/>
        </p:nvSpPr>
        <p:spPr>
          <a:xfrm>
            <a:off x="-1" y="0"/>
            <a:ext cx="9144000" cy="684255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403" name="Google Shape;403;p55"/>
          <p:cNvSpPr/>
          <p:nvPr/>
        </p:nvSpPr>
        <p:spPr>
          <a:xfrm>
            <a:off x="6539954" y="1460230"/>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dk1"/>
              </a:solidFill>
              <a:latin typeface="Century Gothic"/>
              <a:ea typeface="Century Gothic"/>
              <a:cs typeface="Century Gothic"/>
              <a:sym typeface="Century Gothic"/>
            </a:endParaRPr>
          </a:p>
        </p:txBody>
      </p:sp>
      <p:sp>
        <p:nvSpPr>
          <p:cNvPr id="404" name="Google Shape;404;p55"/>
          <p:cNvSpPr txBox="1">
            <a:spLocks noGrp="1"/>
          </p:cNvSpPr>
          <p:nvPr>
            <p:ph type="title"/>
          </p:nvPr>
        </p:nvSpPr>
        <p:spPr>
          <a:xfrm>
            <a:off x="486700" y="629275"/>
            <a:ext cx="7266000" cy="1016700"/>
          </a:xfrm>
          <a:prstGeom prst="rect">
            <a:avLst/>
          </a:prstGeom>
          <a:noFill/>
          <a:ln>
            <a:noFill/>
          </a:ln>
        </p:spPr>
        <p:txBody>
          <a:bodyPr spcFirstLastPara="1" wrap="square" lIns="96100" tIns="48050" rIns="96100" bIns="48050" anchor="t" anchorCtr="0">
            <a:normAutofit/>
          </a:bodyPr>
          <a:lstStyle/>
          <a:p>
            <a:pPr marL="0" lvl="0" indent="0" algn="l" rtl="0">
              <a:lnSpc>
                <a:spcPct val="90000"/>
              </a:lnSpc>
              <a:spcBef>
                <a:spcPts val="0"/>
              </a:spcBef>
              <a:spcAft>
                <a:spcPts val="0"/>
              </a:spcAft>
              <a:buClr>
                <a:srgbClr val="EBEBEB"/>
              </a:buClr>
              <a:buSzPts val="3800"/>
              <a:buFont typeface="Century Gothic"/>
              <a:buNone/>
            </a:pPr>
            <a:r>
              <a:rPr lang="en" sz="3800">
                <a:solidFill>
                  <a:srgbClr val="EBEBEB"/>
                </a:solidFill>
              </a:rPr>
              <a:t>Limitations of Scope</a:t>
            </a:r>
            <a:endParaRPr/>
          </a:p>
        </p:txBody>
      </p:sp>
      <p:sp>
        <p:nvSpPr>
          <p:cNvPr id="405" name="Google Shape;405;p55"/>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406" name="Google Shape;406;p55"/>
          <p:cNvSpPr txBox="1"/>
          <p:nvPr/>
        </p:nvSpPr>
        <p:spPr>
          <a:xfrm>
            <a:off x="486700" y="1398325"/>
            <a:ext cx="7856100" cy="8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Century Gothic"/>
                <a:ea typeface="Century Gothic"/>
                <a:cs typeface="Century Gothic"/>
                <a:sym typeface="Century Gothic"/>
              </a:rPr>
              <a:t>A general guideline (</a:t>
            </a:r>
            <a:r>
              <a:rPr lang="en" sz="2400" u="sng">
                <a:solidFill>
                  <a:schemeClr val="lt1"/>
                </a:solidFill>
                <a:latin typeface="Century Gothic"/>
                <a:ea typeface="Century Gothic"/>
                <a:cs typeface="Century Gothic"/>
                <a:sym typeface="Century Gothic"/>
              </a:rPr>
              <a:t>not</a:t>
            </a:r>
            <a:r>
              <a:rPr lang="en" sz="2400">
                <a:solidFill>
                  <a:schemeClr val="lt1"/>
                </a:solidFill>
                <a:latin typeface="Century Gothic"/>
                <a:ea typeface="Century Gothic"/>
                <a:cs typeface="Century Gothic"/>
                <a:sym typeface="Century Gothic"/>
              </a:rPr>
              <a:t> a manual) to AI growth and development</a:t>
            </a:r>
            <a:endParaRPr sz="2400">
              <a:solidFill>
                <a:schemeClr val="lt1"/>
              </a:solidFill>
              <a:latin typeface="Century Gothic"/>
              <a:ea typeface="Century Gothic"/>
              <a:cs typeface="Century Gothic"/>
              <a:sym typeface="Century Gothic"/>
            </a:endParaRPr>
          </a:p>
        </p:txBody>
      </p:sp>
      <p:pic>
        <p:nvPicPr>
          <p:cNvPr id="407" name="Google Shape;407;p55"/>
          <p:cNvPicPr preferRelativeResize="0"/>
          <p:nvPr/>
        </p:nvPicPr>
        <p:blipFill>
          <a:blip r:embed="rId4">
            <a:alphaModFix/>
          </a:blip>
          <a:stretch>
            <a:fillRect/>
          </a:stretch>
        </p:blipFill>
        <p:spPr>
          <a:xfrm>
            <a:off x="3624001" y="2056099"/>
            <a:ext cx="3726899" cy="3726925"/>
          </a:xfrm>
          <a:prstGeom prst="rect">
            <a:avLst/>
          </a:prstGeom>
          <a:noFill/>
          <a:ln>
            <a:noFill/>
          </a:ln>
        </p:spPr>
      </p:pic>
      <p:sp>
        <p:nvSpPr>
          <p:cNvPr id="408" name="Google Shape;408;p55"/>
          <p:cNvSpPr txBox="1"/>
          <p:nvPr/>
        </p:nvSpPr>
        <p:spPr>
          <a:xfrm>
            <a:off x="3624000" y="5783025"/>
            <a:ext cx="3971700" cy="5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lt1"/>
                </a:solidFill>
                <a:latin typeface="Century Gothic"/>
                <a:ea typeface="Century Gothic"/>
                <a:cs typeface="Century Gothic"/>
                <a:sym typeface="Century Gothic"/>
              </a:rPr>
              <a:t>AI-generated image created by ChatGPT, August 2025. [12]</a:t>
            </a:r>
          </a:p>
        </p:txBody>
      </p:sp>
      <p:sp>
        <p:nvSpPr>
          <p:cNvPr id="409" name="Google Shape;409;p55"/>
          <p:cNvSpPr txBox="1"/>
          <p:nvPr/>
        </p:nvSpPr>
        <p:spPr>
          <a:xfrm>
            <a:off x="6943950" y="6425550"/>
            <a:ext cx="22833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Century Gothic"/>
                <a:ea typeface="Century Gothic"/>
                <a:cs typeface="Century Gothic"/>
                <a:sym typeface="Century Gothic"/>
              </a:rPr>
              <a:t>Robert Portman</a:t>
            </a:r>
            <a:endParaRPr sz="2100">
              <a:solidFill>
                <a:schemeClr val="lt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56"/>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415" name="Google Shape;415;p56"/>
          <p:cNvSpPr/>
          <p:nvPr/>
        </p:nvSpPr>
        <p:spPr>
          <a:xfrm>
            <a:off x="6539954" y="1460230"/>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dk1"/>
              </a:solidFill>
              <a:latin typeface="Century Gothic"/>
              <a:ea typeface="Century Gothic"/>
              <a:cs typeface="Century Gothic"/>
              <a:sym typeface="Century Gothic"/>
            </a:endParaRPr>
          </a:p>
        </p:txBody>
      </p:sp>
      <p:sp>
        <p:nvSpPr>
          <p:cNvPr id="416" name="Google Shape;416;p56"/>
          <p:cNvSpPr txBox="1">
            <a:spLocks noGrp="1"/>
          </p:cNvSpPr>
          <p:nvPr>
            <p:ph type="title"/>
          </p:nvPr>
        </p:nvSpPr>
        <p:spPr>
          <a:xfrm>
            <a:off x="486697" y="629267"/>
            <a:ext cx="6939000" cy="1016700"/>
          </a:xfrm>
          <a:prstGeom prst="rect">
            <a:avLst/>
          </a:prstGeom>
          <a:noFill/>
          <a:ln>
            <a:noFill/>
          </a:ln>
        </p:spPr>
        <p:txBody>
          <a:bodyPr spcFirstLastPara="1" wrap="square" lIns="96100" tIns="48050" rIns="96100" bIns="48050" anchor="t" anchorCtr="0">
            <a:normAutofit/>
          </a:bodyPr>
          <a:lstStyle/>
          <a:p>
            <a:pPr marL="0" lvl="0" indent="0" algn="l" rtl="0">
              <a:spcBef>
                <a:spcPts val="0"/>
              </a:spcBef>
              <a:spcAft>
                <a:spcPts val="0"/>
              </a:spcAft>
              <a:buClr>
                <a:srgbClr val="EBEBEB"/>
              </a:buClr>
              <a:buSzPts val="4400"/>
              <a:buFont typeface="Century Gothic"/>
              <a:buNone/>
            </a:pPr>
            <a:r>
              <a:rPr lang="en">
                <a:solidFill>
                  <a:srgbClr val="EBEBEB"/>
                </a:solidFill>
              </a:rPr>
              <a:t>Problem</a:t>
            </a:r>
            <a:endParaRPr/>
          </a:p>
        </p:txBody>
      </p:sp>
      <p:sp>
        <p:nvSpPr>
          <p:cNvPr id="417" name="Google Shape;417;p56"/>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418" name="Google Shape;418;p56"/>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2100">
                <a:solidFill>
                  <a:schemeClr val="lt1"/>
                </a:solidFill>
                <a:latin typeface="Century Gothic"/>
                <a:ea typeface="Century Gothic"/>
                <a:cs typeface="Century Gothic"/>
                <a:sym typeface="Century Gothic"/>
              </a:rPr>
              <a:t>Raad Alkassim </a:t>
            </a:r>
            <a:endParaRPr sz="2100">
              <a:solidFill>
                <a:schemeClr val="lt1"/>
              </a:solidFill>
              <a:latin typeface="Century Gothic"/>
              <a:ea typeface="Century Gothic"/>
              <a:cs typeface="Century Gothic"/>
              <a:sym typeface="Century Gothic"/>
            </a:endParaRPr>
          </a:p>
        </p:txBody>
      </p:sp>
      <p:sp>
        <p:nvSpPr>
          <p:cNvPr id="419" name="Google Shape;419;p56"/>
          <p:cNvSpPr txBox="1"/>
          <p:nvPr/>
        </p:nvSpPr>
        <p:spPr>
          <a:xfrm>
            <a:off x="502650" y="2839313"/>
            <a:ext cx="8138700" cy="3309300"/>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Clr>
                <a:schemeClr val="lt1"/>
              </a:buClr>
              <a:buSzPts val="2900"/>
              <a:buFont typeface="Century Gothic"/>
              <a:buChar char="●"/>
            </a:pPr>
            <a:r>
              <a:rPr lang="en" sz="2900">
                <a:solidFill>
                  <a:schemeClr val="lt1"/>
                </a:solidFill>
                <a:latin typeface="Century Gothic"/>
                <a:ea typeface="Century Gothic"/>
                <a:cs typeface="Century Gothic"/>
                <a:sym typeface="Century Gothic"/>
              </a:rPr>
              <a:t>People don't want AI to dictate truth to them</a:t>
            </a:r>
            <a:endParaRPr sz="29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900">
              <a:solidFill>
                <a:schemeClr val="lt1"/>
              </a:solidFill>
              <a:latin typeface="Century Gothic"/>
              <a:ea typeface="Century Gothic"/>
              <a:cs typeface="Century Gothic"/>
              <a:sym typeface="Century Gothic"/>
            </a:endParaRPr>
          </a:p>
          <a:p>
            <a:pPr marL="457200" lvl="0" indent="-412750" algn="l" rtl="0">
              <a:spcBef>
                <a:spcPts val="0"/>
              </a:spcBef>
              <a:spcAft>
                <a:spcPts val="0"/>
              </a:spcAft>
              <a:buClr>
                <a:schemeClr val="lt1"/>
              </a:buClr>
              <a:buSzPts val="2900"/>
              <a:buFont typeface="Century Gothic"/>
              <a:buChar char="●"/>
            </a:pPr>
            <a:r>
              <a:rPr lang="en" sz="2900">
                <a:solidFill>
                  <a:schemeClr val="lt1"/>
                </a:solidFill>
                <a:latin typeface="Century Gothic"/>
                <a:ea typeface="Century Gothic"/>
                <a:cs typeface="Century Gothic"/>
                <a:sym typeface="Century Gothic"/>
              </a:rPr>
              <a:t>People are often unaware of their own information bubble</a:t>
            </a:r>
            <a:endParaRPr sz="29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2900">
              <a:solidFill>
                <a:schemeClr val="lt1"/>
              </a:solidFill>
              <a:latin typeface="Century Gothic"/>
              <a:ea typeface="Century Gothic"/>
              <a:cs typeface="Century Gothic"/>
              <a:sym typeface="Century Gothic"/>
            </a:endParaRPr>
          </a:p>
          <a:p>
            <a:pPr marL="457200" lvl="0" indent="-412750" algn="l" rtl="0">
              <a:spcBef>
                <a:spcPts val="0"/>
              </a:spcBef>
              <a:spcAft>
                <a:spcPts val="0"/>
              </a:spcAft>
              <a:buClr>
                <a:schemeClr val="lt1"/>
              </a:buClr>
              <a:buSzPts val="2900"/>
              <a:buFont typeface="Century Gothic"/>
              <a:buChar char="●"/>
            </a:pPr>
            <a:r>
              <a:rPr lang="en" sz="2900">
                <a:solidFill>
                  <a:schemeClr val="lt1"/>
                </a:solidFill>
                <a:latin typeface="Century Gothic"/>
                <a:ea typeface="Century Gothic"/>
                <a:cs typeface="Century Gothic"/>
                <a:sym typeface="Century Gothic"/>
              </a:rPr>
              <a:t>Can reenforce biases</a:t>
            </a:r>
            <a:endParaRPr sz="2900">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3"/>
        <p:cNvGrpSpPr/>
        <p:nvPr/>
      </p:nvGrpSpPr>
      <p:grpSpPr>
        <a:xfrm>
          <a:off x="0" y="0"/>
          <a:ext cx="0" cy="0"/>
          <a:chOff x="0" y="0"/>
          <a:chExt cx="0" cy="0"/>
        </a:xfrm>
      </p:grpSpPr>
      <p:sp>
        <p:nvSpPr>
          <p:cNvPr id="424" name="Google Shape;424;p57"/>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425" name="Google Shape;425;p57"/>
          <p:cNvSpPr/>
          <p:nvPr/>
        </p:nvSpPr>
        <p:spPr>
          <a:xfrm>
            <a:off x="6539954" y="1460230"/>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spcFirstLastPara="1" wrap="square" lIns="96100" tIns="48050" rIns="96100" bIns="48050" anchor="ctr" anchorCtr="0">
            <a:noAutofit/>
          </a:bodyPr>
          <a:lstStyle/>
          <a:p>
            <a:pPr marL="0" marR="0" lvl="0" indent="0" algn="ctr" rtl="0">
              <a:spcBef>
                <a:spcPts val="0"/>
              </a:spcBef>
              <a:spcAft>
                <a:spcPts val="0"/>
              </a:spcAft>
              <a:buNone/>
            </a:pPr>
            <a:endParaRPr sz="1900">
              <a:solidFill>
                <a:schemeClr val="dk1"/>
              </a:solidFill>
              <a:latin typeface="Century Gothic"/>
              <a:ea typeface="Century Gothic"/>
              <a:cs typeface="Century Gothic"/>
              <a:sym typeface="Century Gothic"/>
            </a:endParaRPr>
          </a:p>
        </p:txBody>
      </p:sp>
      <p:sp>
        <p:nvSpPr>
          <p:cNvPr id="426" name="Google Shape;426;p57"/>
          <p:cNvSpPr txBox="1">
            <a:spLocks noGrp="1"/>
          </p:cNvSpPr>
          <p:nvPr>
            <p:ph type="title"/>
          </p:nvPr>
        </p:nvSpPr>
        <p:spPr>
          <a:xfrm>
            <a:off x="486697" y="629267"/>
            <a:ext cx="6939000" cy="1016700"/>
          </a:xfrm>
          <a:prstGeom prst="rect">
            <a:avLst/>
          </a:prstGeom>
          <a:noFill/>
          <a:ln>
            <a:noFill/>
          </a:ln>
        </p:spPr>
        <p:txBody>
          <a:bodyPr spcFirstLastPara="1" wrap="square" lIns="96100" tIns="48050" rIns="96100" bIns="48050" anchor="t" anchorCtr="0">
            <a:normAutofit/>
          </a:bodyPr>
          <a:lstStyle/>
          <a:p>
            <a:pPr marL="0" lvl="0" indent="0" algn="l" rtl="0">
              <a:spcBef>
                <a:spcPts val="0"/>
              </a:spcBef>
              <a:spcAft>
                <a:spcPts val="0"/>
              </a:spcAft>
              <a:buClr>
                <a:srgbClr val="EBEBEB"/>
              </a:buClr>
              <a:buSzPts val="4400"/>
              <a:buFont typeface="Century Gothic"/>
              <a:buNone/>
            </a:pPr>
            <a:r>
              <a:rPr lang="en">
                <a:solidFill>
                  <a:srgbClr val="EBEBEB"/>
                </a:solidFill>
              </a:rPr>
              <a:t>Problem Statement</a:t>
            </a:r>
            <a:endParaRPr>
              <a:solidFill>
                <a:srgbClr val="EBEBEB"/>
              </a:solidFill>
            </a:endParaRPr>
          </a:p>
        </p:txBody>
      </p:sp>
      <p:sp>
        <p:nvSpPr>
          <p:cNvPr id="427" name="Google Shape;427;p57"/>
          <p:cNvSpPr/>
          <p:nvPr/>
        </p:nvSpPr>
        <p:spPr>
          <a:xfrm>
            <a:off x="7828359" y="0"/>
            <a:ext cx="5145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6100" tIns="48050" rIns="96100" bIns="48050" anchor="t" anchorCtr="0">
            <a:noAutofit/>
          </a:bodyPr>
          <a:lstStyle/>
          <a:p>
            <a:pPr marL="0" marR="0" lvl="0" indent="0" algn="l" rtl="0">
              <a:spcBef>
                <a:spcPts val="0"/>
              </a:spcBef>
              <a:spcAft>
                <a:spcPts val="0"/>
              </a:spcAft>
              <a:buNone/>
            </a:pPr>
            <a:endParaRPr sz="1900">
              <a:solidFill>
                <a:schemeClr val="lt1"/>
              </a:solidFill>
              <a:latin typeface="Century Gothic"/>
              <a:ea typeface="Century Gothic"/>
              <a:cs typeface="Century Gothic"/>
              <a:sym typeface="Century Gothic"/>
            </a:endParaRPr>
          </a:p>
        </p:txBody>
      </p:sp>
      <p:sp>
        <p:nvSpPr>
          <p:cNvPr id="428" name="Google Shape;428;p57"/>
          <p:cNvSpPr txBox="1"/>
          <p:nvPr/>
        </p:nvSpPr>
        <p:spPr>
          <a:xfrm>
            <a:off x="7069050" y="6448225"/>
            <a:ext cx="2241300" cy="476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2100">
                <a:solidFill>
                  <a:schemeClr val="lt1"/>
                </a:solidFill>
                <a:latin typeface="Century Gothic"/>
                <a:ea typeface="Century Gothic"/>
                <a:cs typeface="Century Gothic"/>
                <a:sym typeface="Century Gothic"/>
              </a:rPr>
              <a:t>Raad Alkassim </a:t>
            </a:r>
            <a:endParaRPr sz="2100">
              <a:solidFill>
                <a:schemeClr val="lt1"/>
              </a:solidFill>
              <a:latin typeface="Century Gothic"/>
              <a:ea typeface="Century Gothic"/>
              <a:cs typeface="Century Gothic"/>
              <a:sym typeface="Century Gothic"/>
            </a:endParaRPr>
          </a:p>
        </p:txBody>
      </p:sp>
      <p:sp>
        <p:nvSpPr>
          <p:cNvPr id="429" name="Google Shape;429;p57"/>
          <p:cNvSpPr txBox="1"/>
          <p:nvPr/>
        </p:nvSpPr>
        <p:spPr>
          <a:xfrm>
            <a:off x="579300" y="2777650"/>
            <a:ext cx="7985400" cy="3444600"/>
          </a:xfrm>
          <a:prstGeom prst="rect">
            <a:avLst/>
          </a:prstGeom>
          <a:noFill/>
          <a:ln>
            <a:noFill/>
          </a:ln>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2700">
                <a:solidFill>
                  <a:schemeClr val="lt1"/>
                </a:solidFill>
                <a:latin typeface="Century Gothic"/>
                <a:ea typeface="Century Gothic"/>
                <a:cs typeface="Century Gothic"/>
                <a:sym typeface="Century Gothic"/>
              </a:rPr>
              <a:t>How can AI fact-checking change from giving verdicts to providing credible, diverse, and unbiased information that allows for users to think critically?</a:t>
            </a:r>
            <a:endParaRPr sz="2700">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3"/>
        <p:cNvGrpSpPr/>
        <p:nvPr/>
      </p:nvGrpSpPr>
      <p:grpSpPr>
        <a:xfrm>
          <a:off x="0" y="0"/>
          <a:ext cx="0" cy="0"/>
          <a:chOff x="0" y="0"/>
          <a:chExt cx="0" cy="0"/>
        </a:xfrm>
      </p:grpSpPr>
      <p:pic>
        <p:nvPicPr>
          <p:cNvPr id="434" name="Google Shape;434;p58"/>
          <p:cNvPicPr preferRelativeResize="0"/>
          <p:nvPr/>
        </p:nvPicPr>
        <p:blipFill rotWithShape="1">
          <a:blip r:embed="rId4">
            <a:alphaModFix/>
          </a:blip>
          <a:srcRect l="3613"/>
          <a:stretch/>
        </p:blipFill>
        <p:spPr>
          <a:xfrm>
            <a:off x="0" y="2669685"/>
            <a:ext cx="3027759" cy="4188315"/>
          </a:xfrm>
          <a:prstGeom prst="rect">
            <a:avLst/>
          </a:prstGeom>
          <a:noFill/>
          <a:ln>
            <a:noFill/>
          </a:ln>
        </p:spPr>
      </p:pic>
      <p:pic>
        <p:nvPicPr>
          <p:cNvPr id="435" name="Google Shape;435;p58"/>
          <p:cNvPicPr preferRelativeResize="0"/>
          <p:nvPr/>
        </p:nvPicPr>
        <p:blipFill rotWithShape="1">
          <a:blip r:embed="rId5">
            <a:alphaModFix/>
          </a:blip>
          <a:srcRect l="35640"/>
          <a:stretch/>
        </p:blipFill>
        <p:spPr>
          <a:xfrm>
            <a:off x="0" y="2892347"/>
            <a:ext cx="1141809" cy="2365453"/>
          </a:xfrm>
          <a:prstGeom prst="rect">
            <a:avLst/>
          </a:prstGeom>
          <a:noFill/>
          <a:ln>
            <a:noFill/>
          </a:ln>
        </p:spPr>
      </p:pic>
      <p:sp>
        <p:nvSpPr>
          <p:cNvPr id="436" name="Google Shape;436;p58"/>
          <p:cNvSpPr/>
          <p:nvPr/>
        </p:nvSpPr>
        <p:spPr>
          <a:xfrm>
            <a:off x="6456759" y="1676400"/>
            <a:ext cx="211455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37" name="Google Shape;437;p58"/>
          <p:cNvPicPr preferRelativeResize="0"/>
          <p:nvPr/>
        </p:nvPicPr>
        <p:blipFill rotWithShape="1">
          <a:blip r:embed="rId6">
            <a:alphaModFix/>
          </a:blip>
          <a:srcRect t="28812"/>
          <a:stretch/>
        </p:blipFill>
        <p:spPr>
          <a:xfrm>
            <a:off x="5999559" y="0"/>
            <a:ext cx="1202540" cy="1141407"/>
          </a:xfrm>
          <a:prstGeom prst="rect">
            <a:avLst/>
          </a:prstGeom>
          <a:noFill/>
          <a:ln>
            <a:noFill/>
          </a:ln>
        </p:spPr>
      </p:pic>
      <p:pic>
        <p:nvPicPr>
          <p:cNvPr id="438" name="Google Shape;438;p58"/>
          <p:cNvPicPr preferRelativeResize="0"/>
          <p:nvPr/>
        </p:nvPicPr>
        <p:blipFill rotWithShape="1">
          <a:blip r:embed="rId7">
            <a:alphaModFix/>
          </a:blip>
          <a:srcRect b="23320"/>
          <a:stretch/>
        </p:blipFill>
        <p:spPr>
          <a:xfrm>
            <a:off x="6454408" y="6096000"/>
            <a:ext cx="745301" cy="762000"/>
          </a:xfrm>
          <a:prstGeom prst="rect">
            <a:avLst/>
          </a:prstGeom>
          <a:noFill/>
          <a:ln>
            <a:noFill/>
          </a:ln>
        </p:spPr>
      </p:pic>
      <p:sp>
        <p:nvSpPr>
          <p:cNvPr id="439" name="Google Shape;439;p58"/>
          <p:cNvSpPr/>
          <p:nvPr/>
        </p:nvSpPr>
        <p:spPr>
          <a:xfrm>
            <a:off x="7828359" y="0"/>
            <a:ext cx="51435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0" name="Google Shape;440;p58"/>
          <p:cNvSpPr/>
          <p:nvPr/>
        </p:nvSpPr>
        <p:spPr>
          <a:xfrm>
            <a:off x="6539954" y="3753695"/>
            <a:ext cx="2604045"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2">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1" name="Google Shape;441;p58"/>
          <p:cNvSpPr/>
          <p:nvPr/>
        </p:nvSpPr>
        <p:spPr>
          <a:xfrm>
            <a:off x="0" y="4055533"/>
            <a:ext cx="9144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2" name="Google Shape;442;p58"/>
          <p:cNvSpPr txBox="1">
            <a:spLocks noGrp="1"/>
          </p:cNvSpPr>
          <p:nvPr>
            <p:ph type="title"/>
          </p:nvPr>
        </p:nvSpPr>
        <p:spPr>
          <a:xfrm>
            <a:off x="477687" y="4854346"/>
            <a:ext cx="7805701" cy="86802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EBEBEB"/>
              </a:buClr>
              <a:buSzPts val="4200"/>
              <a:buFont typeface="Century Gothic"/>
              <a:buNone/>
            </a:pPr>
            <a:r>
              <a:rPr lang="en">
                <a:solidFill>
                  <a:srgbClr val="EBEBEB"/>
                </a:solidFill>
              </a:rPr>
              <a:t>Main Content</a:t>
            </a:r>
            <a:endParaRPr/>
          </a:p>
        </p:txBody>
      </p:sp>
      <p:grpSp>
        <p:nvGrpSpPr>
          <p:cNvPr id="443" name="Google Shape;443;p58"/>
          <p:cNvGrpSpPr/>
          <p:nvPr/>
        </p:nvGrpSpPr>
        <p:grpSpPr>
          <a:xfrm>
            <a:off x="499466" y="490572"/>
            <a:ext cx="7357543" cy="3713873"/>
            <a:chOff x="228523" y="406440"/>
            <a:chExt cx="7357543" cy="3713873"/>
          </a:xfrm>
        </p:grpSpPr>
        <p:sp>
          <p:nvSpPr>
            <p:cNvPr id="444" name="Google Shape;444;p58"/>
            <p:cNvSpPr/>
            <p:nvPr/>
          </p:nvSpPr>
          <p:spPr>
            <a:xfrm>
              <a:off x="2094355" y="406440"/>
              <a:ext cx="731700" cy="731700"/>
            </a:xfrm>
            <a:prstGeom prst="rect">
              <a:avLst/>
            </a:prstGeom>
            <a:blipFill rotWithShape="1">
              <a:blip r:embed="rId8">
                <a:alphaModFix/>
              </a:blip>
              <a:stretch>
                <a:fillRect/>
              </a:stretch>
            </a:blip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8"/>
            <p:cNvSpPr/>
            <p:nvPr/>
          </p:nvSpPr>
          <p:spPr>
            <a:xfrm>
              <a:off x="228523" y="1409734"/>
              <a:ext cx="1625976" cy="6503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8"/>
            <p:cNvSpPr txBox="1"/>
            <p:nvPr/>
          </p:nvSpPr>
          <p:spPr>
            <a:xfrm>
              <a:off x="1647210" y="1409734"/>
              <a:ext cx="1626000" cy="650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300"/>
                <a:buFont typeface="Century Gothic"/>
                <a:buNone/>
              </a:pPr>
              <a:r>
                <a:rPr lang="en" sz="1300" b="0" i="0" u="none">
                  <a:solidFill>
                    <a:schemeClr val="lt1"/>
                  </a:solidFill>
                  <a:latin typeface="Century Gothic"/>
                  <a:ea typeface="Century Gothic"/>
                  <a:cs typeface="Century Gothic"/>
                  <a:sym typeface="Century Gothic"/>
                </a:rPr>
                <a:t>Misinformation and the need for fact checking</a:t>
              </a:r>
              <a:endParaRPr sz="1300" b="0">
                <a:solidFill>
                  <a:schemeClr val="lt1"/>
                </a:solidFill>
                <a:latin typeface="Century Gothic"/>
                <a:ea typeface="Century Gothic"/>
                <a:cs typeface="Century Gothic"/>
                <a:sym typeface="Century Gothic"/>
              </a:endParaRPr>
            </a:p>
          </p:txBody>
        </p:sp>
        <p:sp>
          <p:nvSpPr>
            <p:cNvPr id="447" name="Google Shape;447;p58"/>
            <p:cNvSpPr/>
            <p:nvPr/>
          </p:nvSpPr>
          <p:spPr>
            <a:xfrm>
              <a:off x="2139045" y="1409734"/>
              <a:ext cx="1625976" cy="6503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8"/>
            <p:cNvSpPr/>
            <p:nvPr/>
          </p:nvSpPr>
          <p:spPr>
            <a:xfrm>
              <a:off x="5006950" y="406440"/>
              <a:ext cx="731700" cy="731700"/>
            </a:xfrm>
            <a:prstGeom prst="rect">
              <a:avLst/>
            </a:prstGeom>
            <a:blipFill rotWithShape="1">
              <a:blip r:embed="rId9">
                <a:alphaModFix/>
              </a:blip>
              <a:stretch>
                <a:fillRect/>
              </a:stretch>
            </a:blip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8"/>
            <p:cNvSpPr/>
            <p:nvPr/>
          </p:nvSpPr>
          <p:spPr>
            <a:xfrm>
              <a:off x="4049568" y="1409734"/>
              <a:ext cx="1625976" cy="6503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8"/>
            <p:cNvSpPr txBox="1"/>
            <p:nvPr/>
          </p:nvSpPr>
          <p:spPr>
            <a:xfrm>
              <a:off x="4559806" y="1409734"/>
              <a:ext cx="1626000" cy="650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300"/>
                <a:buFont typeface="Century Gothic"/>
                <a:buNone/>
              </a:pPr>
              <a:r>
                <a:rPr lang="en" sz="1300">
                  <a:solidFill>
                    <a:schemeClr val="lt1"/>
                  </a:solidFill>
                  <a:latin typeface="Century Gothic"/>
                  <a:ea typeface="Century Gothic"/>
                  <a:cs typeface="Century Gothic"/>
                  <a:sym typeface="Century Gothic"/>
                </a:rPr>
                <a:t>Benefits of AI in fact checking</a:t>
              </a:r>
              <a:endParaRPr sz="1300">
                <a:solidFill>
                  <a:schemeClr val="lt1"/>
                </a:solidFill>
                <a:latin typeface="Century Gothic"/>
                <a:ea typeface="Century Gothic"/>
                <a:cs typeface="Century Gothic"/>
                <a:sym typeface="Century Gothic"/>
              </a:endParaRPr>
            </a:p>
          </p:txBody>
        </p:sp>
        <p:sp>
          <p:nvSpPr>
            <p:cNvPr id="451" name="Google Shape;451;p58"/>
            <p:cNvSpPr/>
            <p:nvPr/>
          </p:nvSpPr>
          <p:spPr>
            <a:xfrm>
              <a:off x="5006959" y="2331740"/>
              <a:ext cx="731700" cy="731700"/>
            </a:xfrm>
            <a:prstGeom prst="rect">
              <a:avLst/>
            </a:prstGeom>
            <a:blipFill rotWithShape="1">
              <a:blip r:embed="rId10">
                <a:alphaModFix/>
              </a:blip>
              <a:stretch>
                <a:fillRect/>
              </a:stretch>
            </a:blip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8"/>
            <p:cNvSpPr/>
            <p:nvPr/>
          </p:nvSpPr>
          <p:spPr>
            <a:xfrm>
              <a:off x="5960090" y="1409734"/>
              <a:ext cx="1625976" cy="6503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8"/>
            <p:cNvSpPr txBox="1"/>
            <p:nvPr/>
          </p:nvSpPr>
          <p:spPr>
            <a:xfrm>
              <a:off x="4559815" y="3335034"/>
              <a:ext cx="1626000" cy="650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300"/>
                <a:buFont typeface="Century Gothic"/>
                <a:buNone/>
              </a:pPr>
              <a:r>
                <a:rPr lang="en" sz="1300">
                  <a:solidFill>
                    <a:schemeClr val="lt1"/>
                  </a:solidFill>
                  <a:latin typeface="Century Gothic"/>
                  <a:ea typeface="Century Gothic"/>
                  <a:cs typeface="Century Gothic"/>
                  <a:sym typeface="Century Gothic"/>
                </a:rPr>
                <a:t>Limitations and challenges</a:t>
              </a:r>
              <a:endParaRPr sz="1300">
                <a:solidFill>
                  <a:schemeClr val="lt1"/>
                </a:solidFill>
                <a:latin typeface="Century Gothic"/>
                <a:ea typeface="Century Gothic"/>
                <a:cs typeface="Century Gothic"/>
                <a:sym typeface="Century Gothic"/>
              </a:endParaRPr>
            </a:p>
          </p:txBody>
        </p:sp>
        <p:sp>
          <p:nvSpPr>
            <p:cNvPr id="454" name="Google Shape;454;p58"/>
            <p:cNvSpPr/>
            <p:nvPr/>
          </p:nvSpPr>
          <p:spPr>
            <a:xfrm>
              <a:off x="2094353" y="2466619"/>
              <a:ext cx="731700" cy="731700"/>
            </a:xfrm>
            <a:prstGeom prst="rect">
              <a:avLst/>
            </a:prstGeom>
            <a:blipFill rotWithShape="1">
              <a:blip r:embed="rId11">
                <a:alphaModFix/>
              </a:blip>
              <a:stretch>
                <a:fillRect/>
              </a:stretch>
            </a:blip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8"/>
            <p:cNvSpPr/>
            <p:nvPr/>
          </p:nvSpPr>
          <p:spPr>
            <a:xfrm>
              <a:off x="1183784" y="3469913"/>
              <a:ext cx="1625976" cy="6503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8"/>
            <p:cNvSpPr txBox="1"/>
            <p:nvPr/>
          </p:nvSpPr>
          <p:spPr>
            <a:xfrm>
              <a:off x="1647209" y="3469913"/>
              <a:ext cx="1626000" cy="650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300"/>
                <a:buFont typeface="Century Gothic"/>
                <a:buNone/>
              </a:pPr>
              <a:r>
                <a:rPr lang="en" sz="1300" b="0" i="0">
                  <a:solidFill>
                    <a:schemeClr val="lt1"/>
                  </a:solidFill>
                  <a:latin typeface="Century Gothic"/>
                  <a:ea typeface="Century Gothic"/>
                  <a:cs typeface="Century Gothic"/>
                  <a:sym typeface="Century Gothic"/>
                </a:rPr>
                <a:t>Ethical and social implications</a:t>
              </a:r>
              <a:endParaRPr sz="1300">
                <a:solidFill>
                  <a:schemeClr val="lt1"/>
                </a:solidFill>
                <a:latin typeface="Century Gothic"/>
                <a:ea typeface="Century Gothic"/>
                <a:cs typeface="Century Gothic"/>
                <a:sym typeface="Century Gothic"/>
              </a:endParaRPr>
            </a:p>
          </p:txBody>
        </p:sp>
      </p:grpSp>
      <p:sp>
        <p:nvSpPr>
          <p:cNvPr id="457" name="Google Shape;457;p58"/>
          <p:cNvSpPr txBox="1"/>
          <p:nvPr/>
        </p:nvSpPr>
        <p:spPr>
          <a:xfrm>
            <a:off x="6549850" y="6308775"/>
            <a:ext cx="2604000" cy="5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Century Gothic"/>
                <a:ea typeface="Century Gothic"/>
                <a:cs typeface="Century Gothic"/>
                <a:sym typeface="Century Gothic"/>
              </a:rPr>
              <a:t>Yathharthha K</a:t>
            </a:r>
            <a:endParaRPr sz="2000">
              <a:solidFill>
                <a:schemeClr val="lt1"/>
              </a:solidFill>
              <a:latin typeface="Century Gothic"/>
              <a:ea typeface="Century Gothic"/>
              <a:cs typeface="Century Gothic"/>
              <a:sym typeface="Century Gothic"/>
            </a:endParaRPr>
          </a:p>
        </p:txBody>
      </p:sp>
      <p:pic>
        <p:nvPicPr>
          <p:cNvPr id="3" name="Camera 2">
            <a:extLst>
              <a:ext uri="{FF2B5EF4-FFF2-40B4-BE49-F238E27FC236}">
                <a16:creationId xmlns:a16="http://schemas.microsoft.com/office/drawing/2014/main" id="{B13DAD18-BA76-E60C-B20D-B27F9D90C4F3}"/>
              </a:ext>
            </a:extLst>
          </p:cNvPr>
          <p:cNvPicPr>
            <a:picLocks noChangeAspect="1"/>
            <a:extLst>
              <a:ext uri="{51228E76-BA90-4043-B771-695A4F85340A}">
                <alf:liveFeedProps xmlns:alf="http://schemas.microsoft.com/office/drawing/2021/livefeed"/>
              </a:ext>
            </a:extLst>
          </p:cNvPicPr>
          <p:nvPr/>
        </p:nvPicPr>
        <p:blipFill>
          <a:blip r:embed="rId12">
            <a:extLst>
              <a:ext uri="{96DAC541-7B7A-43D3-8B79-37D633B846F1}">
                <asvg:svgBlip xmlns:asvg="http://schemas.microsoft.com/office/drawing/2016/SVG/main" r:embed="rId13"/>
              </a:ext>
            </a:extLst>
          </a:blip>
          <a:stretch>
            <a:fillRect/>
          </a:stretch>
        </p:blipFill>
        <p:spPr>
          <a:xfrm>
            <a:off x="6799659" y="4137330"/>
            <a:ext cx="2057400" cy="2057400"/>
          </a:xfrm>
          <a:prstGeom prst="ellipse">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1">
          <a:extLst>
            <a:ext uri="{FF2B5EF4-FFF2-40B4-BE49-F238E27FC236}">
              <a16:creationId xmlns:a16="http://schemas.microsoft.com/office/drawing/2014/main" id="{0566799A-E7AC-447F-4F94-8EA15E722F09}"/>
            </a:ext>
          </a:extLst>
        </p:cNvPr>
        <p:cNvGrpSpPr/>
        <p:nvPr/>
      </p:nvGrpSpPr>
      <p:grpSpPr>
        <a:xfrm>
          <a:off x="0" y="0"/>
          <a:ext cx="0" cy="0"/>
          <a:chOff x="0" y="0"/>
          <a:chExt cx="0" cy="0"/>
        </a:xfrm>
      </p:grpSpPr>
      <p:sp>
        <p:nvSpPr>
          <p:cNvPr id="462" name="Google Shape;462;p59">
            <a:extLst>
              <a:ext uri="{FF2B5EF4-FFF2-40B4-BE49-F238E27FC236}">
                <a16:creationId xmlns:a16="http://schemas.microsoft.com/office/drawing/2014/main" id="{58D1F57D-27F1-87F0-FE04-EBBDB2B17576}"/>
              </a:ext>
            </a:extLst>
          </p:cNvPr>
          <p:cNvSpPr txBox="1">
            <a:spLocks noGrp="1"/>
          </p:cNvSpPr>
          <p:nvPr>
            <p:ph type="title"/>
          </p:nvPr>
        </p:nvSpPr>
        <p:spPr>
          <a:xfrm>
            <a:off x="656875" y="199407"/>
            <a:ext cx="7055400" cy="734100"/>
          </a:xfrm>
          <a:prstGeom prst="rect">
            <a:avLst/>
          </a:prstGeom>
        </p:spPr>
        <p:txBody>
          <a:bodyPr spcFirstLastPara="1" wrap="square" lIns="96100" tIns="48050" rIns="96100" bIns="48050" anchor="t" anchorCtr="0">
            <a:noAutofit/>
          </a:bodyPr>
          <a:lstStyle/>
          <a:p>
            <a:pPr marL="368300" lvl="0" indent="0" algn="l" rtl="0">
              <a:spcBef>
                <a:spcPts val="0"/>
              </a:spcBef>
              <a:spcAft>
                <a:spcPts val="0"/>
              </a:spcAft>
              <a:buNone/>
            </a:pPr>
            <a:r>
              <a:rPr lang="en" sz="3600" dirty="0">
                <a:solidFill>
                  <a:schemeClr val="lt1"/>
                </a:solidFill>
              </a:rPr>
              <a:t>The Need for Fact-Checking</a:t>
            </a:r>
            <a:endParaRPr sz="3600" dirty="0"/>
          </a:p>
        </p:txBody>
      </p:sp>
      <p:sp>
        <p:nvSpPr>
          <p:cNvPr id="464" name="Google Shape;464;p59">
            <a:extLst>
              <a:ext uri="{FF2B5EF4-FFF2-40B4-BE49-F238E27FC236}">
                <a16:creationId xmlns:a16="http://schemas.microsoft.com/office/drawing/2014/main" id="{5CBDB5D0-3B55-EAEA-87D1-B6992F8A0005}"/>
              </a:ext>
            </a:extLst>
          </p:cNvPr>
          <p:cNvSpPr txBox="1"/>
          <p:nvPr/>
        </p:nvSpPr>
        <p:spPr>
          <a:xfrm>
            <a:off x="4847950" y="5745225"/>
            <a:ext cx="4305900" cy="400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endParaRPr/>
          </a:p>
        </p:txBody>
      </p:sp>
      <p:sp>
        <p:nvSpPr>
          <p:cNvPr id="466" name="Google Shape;466;p59">
            <a:extLst>
              <a:ext uri="{FF2B5EF4-FFF2-40B4-BE49-F238E27FC236}">
                <a16:creationId xmlns:a16="http://schemas.microsoft.com/office/drawing/2014/main" id="{4C8E9F93-986C-D449-7763-8A04643D696E}"/>
              </a:ext>
            </a:extLst>
          </p:cNvPr>
          <p:cNvSpPr txBox="1"/>
          <p:nvPr/>
        </p:nvSpPr>
        <p:spPr>
          <a:xfrm>
            <a:off x="7223450" y="6447150"/>
            <a:ext cx="2604000" cy="5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Century Gothic"/>
                <a:ea typeface="Century Gothic"/>
                <a:cs typeface="Century Gothic"/>
                <a:sym typeface="Century Gothic"/>
              </a:rPr>
              <a:t>Yathharthha K</a:t>
            </a:r>
            <a:endParaRPr sz="2000">
              <a:solidFill>
                <a:schemeClr val="lt1"/>
              </a:solidFill>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80B61571-63E6-2D6C-5CEC-E466D85144EF}"/>
              </a:ext>
            </a:extLst>
          </p:cNvPr>
          <p:cNvSpPr txBox="1"/>
          <p:nvPr/>
        </p:nvSpPr>
        <p:spPr>
          <a:xfrm>
            <a:off x="1825792" y="3160812"/>
            <a:ext cx="5336004" cy="307777"/>
          </a:xfrm>
          <a:prstGeom prst="rect">
            <a:avLst/>
          </a:prstGeom>
          <a:noFill/>
        </p:spPr>
        <p:txBody>
          <a:bodyPr wrap="square">
            <a:spAutoFit/>
          </a:bodyPr>
          <a:lstStyle/>
          <a:p>
            <a:r>
              <a:rPr lang="en-CA" b="0" dirty="0">
                <a:effectLst/>
              </a:rPr>
              <a:t> </a:t>
            </a:r>
            <a:endParaRPr lang="en-CA" dirty="0"/>
          </a:p>
        </p:txBody>
      </p:sp>
      <p:sp>
        <p:nvSpPr>
          <p:cNvPr id="13" name="TextBox 12">
            <a:extLst>
              <a:ext uri="{FF2B5EF4-FFF2-40B4-BE49-F238E27FC236}">
                <a16:creationId xmlns:a16="http://schemas.microsoft.com/office/drawing/2014/main" id="{A303FE72-B49D-2C12-8CB8-B537EA151DE8}"/>
              </a:ext>
            </a:extLst>
          </p:cNvPr>
          <p:cNvSpPr txBox="1"/>
          <p:nvPr/>
        </p:nvSpPr>
        <p:spPr>
          <a:xfrm>
            <a:off x="1825792" y="3160812"/>
            <a:ext cx="5336004" cy="307777"/>
          </a:xfrm>
          <a:prstGeom prst="rect">
            <a:avLst/>
          </a:prstGeom>
          <a:noFill/>
        </p:spPr>
        <p:txBody>
          <a:bodyPr wrap="square">
            <a:spAutoFit/>
          </a:bodyPr>
          <a:lstStyle/>
          <a:p>
            <a:r>
              <a:rPr lang="en-CA" b="0" dirty="0">
                <a:effectLst/>
              </a:rPr>
              <a:t> </a:t>
            </a:r>
            <a:endParaRPr lang="en-CA" dirty="0"/>
          </a:p>
        </p:txBody>
      </p:sp>
      <p:sp>
        <p:nvSpPr>
          <p:cNvPr id="17" name="TextBox 16">
            <a:extLst>
              <a:ext uri="{FF2B5EF4-FFF2-40B4-BE49-F238E27FC236}">
                <a16:creationId xmlns:a16="http://schemas.microsoft.com/office/drawing/2014/main" id="{64C7E95D-FD49-AEAA-4E05-389D43931D9D}"/>
              </a:ext>
            </a:extLst>
          </p:cNvPr>
          <p:cNvSpPr txBox="1"/>
          <p:nvPr/>
        </p:nvSpPr>
        <p:spPr>
          <a:xfrm>
            <a:off x="1825792" y="3160812"/>
            <a:ext cx="5336004" cy="307777"/>
          </a:xfrm>
          <a:prstGeom prst="rect">
            <a:avLst/>
          </a:prstGeom>
          <a:noFill/>
        </p:spPr>
        <p:txBody>
          <a:bodyPr wrap="square">
            <a:spAutoFit/>
          </a:bodyPr>
          <a:lstStyle/>
          <a:p>
            <a:r>
              <a:rPr lang="en-CA" b="0" dirty="0">
                <a:effectLst/>
              </a:rPr>
              <a:t> </a:t>
            </a:r>
            <a:endParaRPr lang="en-CA" dirty="0"/>
          </a:p>
        </p:txBody>
      </p:sp>
      <p:pic>
        <p:nvPicPr>
          <p:cNvPr id="1030" name="Picture 6">
            <a:extLst>
              <a:ext uri="{FF2B5EF4-FFF2-40B4-BE49-F238E27FC236}">
                <a16:creationId xmlns:a16="http://schemas.microsoft.com/office/drawing/2014/main" id="{816091C1-4AAC-0004-B3E2-FECC95784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119" y="1558179"/>
            <a:ext cx="2791364" cy="41870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F5696FC-132B-4A6D-A681-36C80BC0CF88}"/>
              </a:ext>
            </a:extLst>
          </p:cNvPr>
          <p:cNvSpPr txBox="1"/>
          <p:nvPr/>
        </p:nvSpPr>
        <p:spPr>
          <a:xfrm>
            <a:off x="430110" y="1853956"/>
            <a:ext cx="5070804" cy="4042132"/>
          </a:xfrm>
          <a:prstGeom prst="rect">
            <a:avLst/>
          </a:prstGeom>
          <a:noFill/>
        </p:spPr>
        <p:txBody>
          <a:bodyPr wrap="square">
            <a:spAutoFit/>
          </a:bodyPr>
          <a:lstStyle/>
          <a:p>
            <a:pPr rtl="0">
              <a:spcBef>
                <a:spcPts val="1000"/>
              </a:spcBef>
              <a:buNone/>
            </a:pPr>
            <a:r>
              <a:rPr lang="en-US" sz="2400" b="0" i="0" u="none" strike="noStrike" dirty="0">
                <a:solidFill>
                  <a:srgbClr val="FFFFFF"/>
                </a:solidFill>
                <a:effectLst/>
                <a:latin typeface="Century Gothic" panose="020B0502020202020204" pitchFamily="34" charset="0"/>
              </a:rPr>
              <a:t>A lot of Canadians are finding it difficult to spot misinformation</a:t>
            </a:r>
            <a:endParaRPr lang="en-US" sz="2400" b="0" dirty="0">
              <a:effectLst/>
              <a:latin typeface="Century Gothic" panose="020B0502020202020204" pitchFamily="34" charset="0"/>
            </a:endParaRPr>
          </a:p>
          <a:p>
            <a:pPr rtl="0">
              <a:spcBef>
                <a:spcPts val="1000"/>
              </a:spcBef>
              <a:buNone/>
            </a:pPr>
            <a:br>
              <a:rPr lang="en-US" sz="2400" b="0" dirty="0">
                <a:effectLst/>
                <a:latin typeface="Century Gothic" panose="020B0502020202020204" pitchFamily="34" charset="0"/>
              </a:rPr>
            </a:br>
            <a:r>
              <a:rPr lang="en-US" sz="2400" b="0" i="0" u="none" strike="noStrike" dirty="0">
                <a:solidFill>
                  <a:srgbClr val="FFFFFF"/>
                </a:solidFill>
                <a:effectLst/>
                <a:latin typeface="Century Gothic" panose="020B0502020202020204" pitchFamily="34" charset="0"/>
              </a:rPr>
              <a:t>People don’t trust online information</a:t>
            </a:r>
            <a:endParaRPr lang="en-US" sz="2400" b="0" dirty="0">
              <a:effectLst/>
              <a:latin typeface="Century Gothic" panose="020B0502020202020204" pitchFamily="34" charset="0"/>
            </a:endParaRPr>
          </a:p>
          <a:p>
            <a:pPr rtl="0">
              <a:spcBef>
                <a:spcPts val="1000"/>
              </a:spcBef>
              <a:buNone/>
            </a:pPr>
            <a:br>
              <a:rPr lang="en-US" sz="2400" b="0" dirty="0">
                <a:effectLst/>
                <a:latin typeface="Century Gothic" panose="020B0502020202020204" pitchFamily="34" charset="0"/>
              </a:rPr>
            </a:br>
            <a:r>
              <a:rPr lang="en-US" sz="2400" b="0" i="0" u="none" strike="noStrike" dirty="0">
                <a:solidFill>
                  <a:srgbClr val="FFFFFF"/>
                </a:solidFill>
                <a:effectLst/>
                <a:latin typeface="Century Gothic" panose="020B0502020202020204" pitchFamily="34" charset="0"/>
              </a:rPr>
              <a:t>People need a better way to fact check</a:t>
            </a:r>
            <a:endParaRPr lang="en-US" sz="2400" b="0" dirty="0">
              <a:effectLst/>
              <a:latin typeface="Century Gothic" panose="020B0502020202020204" pitchFamily="34" charset="0"/>
            </a:endParaRPr>
          </a:p>
          <a:p>
            <a:pPr>
              <a:buNone/>
            </a:pPr>
            <a:br>
              <a:rPr lang="en-US" sz="2400" dirty="0">
                <a:latin typeface="Century Gothic" panose="020B0502020202020204" pitchFamily="34" charset="0"/>
              </a:rPr>
            </a:br>
            <a:endParaRPr lang="en-CA" sz="2400" dirty="0">
              <a:latin typeface="Century Gothic" panose="020B0502020202020204" pitchFamily="34" charset="0"/>
            </a:endParaRPr>
          </a:p>
        </p:txBody>
      </p:sp>
      <p:sp>
        <p:nvSpPr>
          <p:cNvPr id="23" name="Google Shape;482;p60">
            <a:extLst>
              <a:ext uri="{FF2B5EF4-FFF2-40B4-BE49-F238E27FC236}">
                <a16:creationId xmlns:a16="http://schemas.microsoft.com/office/drawing/2014/main" id="{247EB2BF-5A1C-7716-429A-F89789CC9082}"/>
              </a:ext>
            </a:extLst>
          </p:cNvPr>
          <p:cNvSpPr txBox="1"/>
          <p:nvPr/>
        </p:nvSpPr>
        <p:spPr>
          <a:xfrm>
            <a:off x="6044118" y="5662350"/>
            <a:ext cx="2791365" cy="78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chemeClr val="lt1"/>
                </a:solidFill>
              </a:rPr>
              <a:t>AI-generated image created by Microsoft Copilot, August 2025. [13]</a:t>
            </a:r>
            <a:endParaRPr dirty="0">
              <a:solidFill>
                <a:schemeClr val="lt1"/>
              </a:solidFill>
            </a:endParaRPr>
          </a:p>
        </p:txBody>
      </p:sp>
    </p:spTree>
    <p:extLst>
      <p:ext uri="{BB962C8B-B14F-4D97-AF65-F5344CB8AC3E}">
        <p14:creationId xmlns:p14="http://schemas.microsoft.com/office/powerpoint/2010/main" val="87596366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2892</Words>
  <Application>Microsoft Office PowerPoint</Application>
  <PresentationFormat>On-screen Show (4:3)</PresentationFormat>
  <Paragraphs>326</Paragraphs>
  <Slides>24</Slides>
  <Notes>24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24</vt:i4>
      </vt:variant>
    </vt:vector>
  </HeadingPairs>
  <TitlesOfParts>
    <vt:vector size="31" baseType="lpstr">
      <vt:lpstr>Century Gothic</vt:lpstr>
      <vt:lpstr>Arial</vt:lpstr>
      <vt:lpstr>Noto Sans Symbols</vt:lpstr>
      <vt:lpstr>Simple Light</vt:lpstr>
      <vt:lpstr>Ion</vt:lpstr>
      <vt:lpstr>Ion</vt:lpstr>
      <vt:lpstr>Ion</vt:lpstr>
      <vt:lpstr>Redesigning AI Fact-Checking</vt:lpstr>
      <vt:lpstr>What is Generative AI?</vt:lpstr>
      <vt:lpstr>The Current State of AI Fact-Checking</vt:lpstr>
      <vt:lpstr>The Proposed Solution</vt:lpstr>
      <vt:lpstr>Limitations of Scope</vt:lpstr>
      <vt:lpstr>Problem</vt:lpstr>
      <vt:lpstr>Problem Statement</vt:lpstr>
      <vt:lpstr>Main Content</vt:lpstr>
      <vt:lpstr>The Need for Fact-Checking</vt:lpstr>
      <vt:lpstr>The Need for Fact-Checking</vt:lpstr>
      <vt:lpstr>Benefits of AI</vt:lpstr>
      <vt:lpstr>Limitations and Challenges</vt:lpstr>
      <vt:lpstr>Ethical and Social implications </vt:lpstr>
      <vt:lpstr>Discussion and/or Results</vt:lpstr>
      <vt:lpstr>Overview of the Proposed Solution  </vt:lpstr>
      <vt:lpstr>Rationale and Justification </vt:lpstr>
      <vt:lpstr>Implementation Considerations </vt:lpstr>
      <vt:lpstr>Benefits to Users and Platforms </vt:lpstr>
      <vt:lpstr>Comparisons to Current Fact-Checking Models </vt:lpstr>
      <vt:lpstr>Conclusion</vt:lpstr>
      <vt:lpstr>Conclusion</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Yathharthha Kaushal</dc:creator>
  <cp:lastModifiedBy>Yathharthha Kaushal</cp:lastModifiedBy>
  <cp:revision>1</cp:revision>
  <dcterms:modified xsi:type="dcterms:W3CDTF">2025-08-07T02:57:19Z</dcterms:modified>
</cp:coreProperties>
</file>